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76" r:id="rId11"/>
    <p:sldId id="264" r:id="rId12"/>
    <p:sldId id="268" r:id="rId13"/>
    <p:sldId id="265" r:id="rId14"/>
    <p:sldId id="266" r:id="rId15"/>
    <p:sldId id="267" r:id="rId16"/>
    <p:sldId id="270" r:id="rId17"/>
    <p:sldId id="271" r:id="rId18"/>
    <p:sldId id="273" r:id="rId19"/>
    <p:sldId id="277" r:id="rId20"/>
    <p:sldId id="274" r:id="rId21"/>
    <p:sldId id="275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3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9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5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7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3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3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5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8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8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F953B-EB49-3D4C-B9D2-0231D144C4A1}" type="datetimeFigureOut">
              <a:rPr lang="en-US" smtClean="0"/>
              <a:t>05.02.15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0183-99FE-9444-9505-330637862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9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Îngrijirea</a:t>
            </a:r>
            <a:r>
              <a:rPr lang="en-US" dirty="0" smtClean="0"/>
              <a:t> </a:t>
            </a:r>
            <a:r>
              <a:rPr lang="en-US" dirty="0" err="1" smtClean="0"/>
              <a:t>animalelor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Leslie D. Yoder</a:t>
            </a:r>
          </a:p>
          <a:p>
            <a:r>
              <a:rPr lang="en-US" dirty="0" smtClean="0"/>
              <a:t>Gen 2:15 Consulting</a:t>
            </a:r>
          </a:p>
          <a:p>
            <a:r>
              <a:rPr lang="en-US" dirty="0" smtClean="0"/>
              <a:t>AgConnect Ministries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3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Principiul</a:t>
            </a:r>
            <a:r>
              <a:rPr lang="en-US" dirty="0" smtClean="0"/>
              <a:t> </a:t>
            </a:r>
            <a:r>
              <a:rPr lang="en-US" dirty="0" smtClean="0"/>
              <a:t>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Cînd</a:t>
            </a:r>
            <a:r>
              <a:rPr lang="en-US" dirty="0" smtClean="0"/>
              <a:t> </a:t>
            </a:r>
            <a:r>
              <a:rPr lang="en-US" dirty="0" err="1" smtClean="0"/>
              <a:t>hrănești</a:t>
            </a:r>
            <a:r>
              <a:rPr lang="en-US" dirty="0" smtClean="0"/>
              <a:t> un animal </a:t>
            </a:r>
            <a:r>
              <a:rPr lang="en-US" dirty="0" err="1" smtClean="0"/>
              <a:t>rumegător</a:t>
            </a:r>
            <a:r>
              <a:rPr lang="en-US" dirty="0" smtClean="0"/>
              <a:t> (</a:t>
            </a:r>
            <a:r>
              <a:rPr lang="en-US" dirty="0" err="1" smtClean="0"/>
              <a:t>vacă</a:t>
            </a:r>
            <a:r>
              <a:rPr lang="en-US" dirty="0" smtClean="0"/>
              <a:t>, </a:t>
            </a:r>
            <a:r>
              <a:rPr lang="en-US" dirty="0" err="1" smtClean="0"/>
              <a:t>oaie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capră</a:t>
            </a:r>
            <a:r>
              <a:rPr lang="en-US" dirty="0" smtClean="0"/>
              <a:t>), nu </a:t>
            </a:r>
            <a:r>
              <a:rPr lang="en-US" dirty="0" err="1" smtClean="0"/>
              <a:t>hrănești</a:t>
            </a:r>
            <a:r>
              <a:rPr lang="en-US" dirty="0" smtClean="0"/>
              <a:t> </a:t>
            </a:r>
            <a:r>
              <a:rPr lang="en-US" dirty="0" err="1" smtClean="0"/>
              <a:t>animalul</a:t>
            </a:r>
            <a:r>
              <a:rPr lang="en-US" dirty="0" smtClean="0"/>
              <a:t>, ci </a:t>
            </a:r>
            <a:r>
              <a:rPr lang="en-US" dirty="0" err="1" smtClean="0"/>
              <a:t>bacteriile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6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Rumegătoarele</a:t>
            </a:r>
            <a:r>
              <a:rPr lang="en-US" dirty="0" smtClean="0"/>
              <a:t> (</a:t>
            </a:r>
            <a:r>
              <a:rPr lang="en-US" dirty="0" err="1" smtClean="0"/>
              <a:t>vacile</a:t>
            </a:r>
            <a:r>
              <a:rPr lang="en-US" dirty="0" smtClean="0"/>
              <a:t>, </a:t>
            </a:r>
            <a:r>
              <a:rPr lang="en-US" dirty="0" err="1" smtClean="0"/>
              <a:t>oile</a:t>
            </a:r>
            <a:r>
              <a:rPr lang="en-US" dirty="0" smtClean="0"/>
              <a:t>, </a:t>
            </a:r>
            <a:r>
              <a:rPr lang="en-US" dirty="0" err="1" smtClean="0"/>
              <a:t>caprele</a:t>
            </a:r>
            <a:r>
              <a:rPr lang="en-US" dirty="0" smtClean="0"/>
              <a:t>) pot </a:t>
            </a:r>
            <a:r>
              <a:rPr lang="en-US" dirty="0" err="1" smtClean="0"/>
              <a:t>mînca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trăi</a:t>
            </a:r>
            <a:r>
              <a:rPr lang="en-US" dirty="0" smtClean="0"/>
              <a:t> cu </a:t>
            </a:r>
            <a:r>
              <a:rPr lang="en-US" dirty="0" err="1" smtClean="0"/>
              <a:t>hrană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oamenii</a:t>
            </a:r>
            <a:r>
              <a:rPr lang="en-US" dirty="0" smtClean="0"/>
              <a:t>, </a:t>
            </a:r>
            <a:r>
              <a:rPr lang="en-US" dirty="0" err="1" smtClean="0"/>
              <a:t>găinile</a:t>
            </a:r>
            <a:r>
              <a:rPr lang="en-US" dirty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porcii</a:t>
            </a:r>
            <a:r>
              <a:rPr lang="en-US" dirty="0" smtClean="0"/>
              <a:t> nu pot </a:t>
            </a:r>
            <a:r>
              <a:rPr lang="en-US" dirty="0" err="1" smtClean="0"/>
              <a:t>să</a:t>
            </a:r>
            <a:r>
              <a:rPr lang="en-US" dirty="0" smtClean="0"/>
              <a:t> o </a:t>
            </a:r>
            <a:r>
              <a:rPr lang="en-US" dirty="0" err="1" smtClean="0"/>
              <a:t>digere</a:t>
            </a:r>
            <a:r>
              <a:rPr lang="en-US" dirty="0" smtClean="0"/>
              <a:t> – </a:t>
            </a:r>
            <a:r>
              <a:rPr lang="en-US" dirty="0" err="1" smtClean="0"/>
              <a:t>hrană</a:t>
            </a:r>
            <a:r>
              <a:rPr lang="en-US" dirty="0" smtClean="0"/>
              <a:t> cu </a:t>
            </a:r>
            <a:r>
              <a:rPr lang="en-US" dirty="0" err="1" smtClean="0"/>
              <a:t>concentratie</a:t>
            </a:r>
            <a:r>
              <a:rPr lang="en-US" dirty="0" smtClean="0"/>
              <a:t> </a:t>
            </a:r>
            <a:r>
              <a:rPr lang="en-US" dirty="0" err="1" smtClean="0"/>
              <a:t>înaltă</a:t>
            </a:r>
            <a:r>
              <a:rPr lang="en-US" dirty="0" smtClean="0"/>
              <a:t> de </a:t>
            </a:r>
            <a:r>
              <a:rPr lang="en-US" dirty="0" err="1" smtClean="0"/>
              <a:t>fibre</a:t>
            </a:r>
            <a:r>
              <a:rPr lang="en-US" dirty="0" smtClean="0"/>
              <a:t>,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iarba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Rumenul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o mare </a:t>
            </a:r>
            <a:r>
              <a:rPr lang="en-US" dirty="0" err="1" smtClean="0"/>
              <a:t>cuvă</a:t>
            </a:r>
            <a:r>
              <a:rPr lang="en-US" dirty="0" smtClean="0"/>
              <a:t> de </a:t>
            </a:r>
            <a:r>
              <a:rPr lang="en-US" dirty="0" err="1" smtClean="0"/>
              <a:t>fermentație</a:t>
            </a:r>
            <a:r>
              <a:rPr lang="en-US" dirty="0" smtClean="0"/>
              <a:t> (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vinul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pîinea</a:t>
            </a:r>
            <a:r>
              <a:rPr lang="en-US" dirty="0" smtClean="0"/>
              <a:t>) care are </a:t>
            </a:r>
            <a:r>
              <a:rPr lang="en-US" dirty="0" err="1" smtClean="0"/>
              <a:t>peste</a:t>
            </a:r>
            <a:r>
              <a:rPr lang="en-US" dirty="0" smtClean="0"/>
              <a:t> 600 </a:t>
            </a:r>
            <a:r>
              <a:rPr lang="en-US" dirty="0" err="1" smtClean="0"/>
              <a:t>bacterii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, 15 </a:t>
            </a:r>
            <a:r>
              <a:rPr lang="en-US" dirty="0" err="1" smtClean="0"/>
              <a:t>fungusi</a:t>
            </a:r>
            <a:r>
              <a:rPr lang="en-US" dirty="0"/>
              <a:t> </a:t>
            </a:r>
            <a:r>
              <a:rPr lang="en-US" dirty="0" err="1" smtClean="0"/>
              <a:t>diferiți</a:t>
            </a:r>
            <a:r>
              <a:rPr lang="en-US" dirty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30 de </a:t>
            </a:r>
            <a:r>
              <a:rPr lang="en-US" dirty="0" err="1" smtClean="0"/>
              <a:t>protozoare</a:t>
            </a:r>
            <a:r>
              <a:rPr lang="en-US" dirty="0" smtClean="0"/>
              <a:t>, care </a:t>
            </a:r>
            <a:r>
              <a:rPr lang="en-US" dirty="0" err="1" smtClean="0"/>
              <a:t>digeră</a:t>
            </a:r>
            <a:r>
              <a:rPr lang="en-US" dirty="0" smtClean="0"/>
              <a:t> </a:t>
            </a:r>
            <a:r>
              <a:rPr lang="en-US" dirty="0" err="1" smtClean="0"/>
              <a:t>hrana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asigură</a:t>
            </a:r>
            <a:r>
              <a:rPr lang="en-US" dirty="0" smtClean="0"/>
              <a:t> </a:t>
            </a:r>
            <a:r>
              <a:rPr lang="en-US" dirty="0" err="1" smtClean="0"/>
              <a:t>proteine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animal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9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PG4FIG1"/>
          <p:cNvPicPr>
            <a:picLocks noChangeAspect="1" noChangeArrowheads="1"/>
          </p:cNvPicPr>
          <p:nvPr/>
        </p:nvPicPr>
        <p:blipFill>
          <a:blip r:embed="rId2" cstate="print"/>
          <a:srcRect b="6976"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54186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Hrănirea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t="8829" b="8829"/>
          <a:stretch>
            <a:fillRect/>
          </a:stretch>
        </p:blipFill>
        <p:spPr>
          <a:xfrm>
            <a:off x="781589" y="1880912"/>
            <a:ext cx="8150450" cy="448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1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se </a:t>
            </a:r>
            <a:r>
              <a:rPr lang="en-US" dirty="0" err="1" smtClean="0"/>
              <a:t>află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Rumen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110" r="31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182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Hrănirea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Este </a:t>
            </a:r>
            <a:r>
              <a:rPr lang="en-US" dirty="0" err="1" smtClean="0"/>
              <a:t>nevoie</a:t>
            </a:r>
            <a:r>
              <a:rPr lang="en-US" dirty="0" smtClean="0"/>
              <a:t> de 2 </a:t>
            </a:r>
            <a:r>
              <a:rPr lang="en-US" dirty="0" smtClean="0"/>
              <a:t>– 4 </a:t>
            </a:r>
            <a:r>
              <a:rPr lang="en-US" dirty="0" err="1" smtClean="0"/>
              <a:t>săptămîni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schimba</a:t>
            </a:r>
            <a:r>
              <a:rPr lang="en-US" dirty="0" smtClean="0"/>
              <a:t> </a:t>
            </a:r>
            <a:r>
              <a:rPr lang="en-US" dirty="0" err="1" smtClean="0"/>
              <a:t>populația</a:t>
            </a:r>
            <a:r>
              <a:rPr lang="en-US" dirty="0" smtClean="0"/>
              <a:t> </a:t>
            </a:r>
            <a:r>
              <a:rPr lang="en-US" dirty="0" err="1" smtClean="0"/>
              <a:t>microbială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rumen, </a:t>
            </a:r>
            <a:r>
              <a:rPr lang="en-US" dirty="0" err="1" smtClean="0"/>
              <a:t>deci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extrem</a:t>
            </a:r>
            <a:r>
              <a:rPr lang="en-US" dirty="0" smtClean="0"/>
              <a:t> de important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modificarea</a:t>
            </a:r>
            <a:r>
              <a:rPr lang="en-US" dirty="0" smtClean="0"/>
              <a:t> </a:t>
            </a:r>
            <a:r>
              <a:rPr lang="en-US" dirty="0" err="1" smtClean="0"/>
              <a:t>hranei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se </a:t>
            </a:r>
            <a:r>
              <a:rPr lang="en-US" dirty="0" err="1" smtClean="0"/>
              <a:t>producă</a:t>
            </a:r>
            <a:r>
              <a:rPr lang="en-US" dirty="0" smtClean="0"/>
              <a:t> </a:t>
            </a:r>
            <a:r>
              <a:rPr lang="en-US" dirty="0" err="1" smtClean="0"/>
              <a:t>treptat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În</a:t>
            </a:r>
            <a:r>
              <a:rPr lang="en-US" dirty="0" smtClean="0"/>
              <a:t> mod </a:t>
            </a:r>
            <a:r>
              <a:rPr lang="en-US" dirty="0" err="1" smtClean="0"/>
              <a:t>deosebit</a:t>
            </a:r>
            <a:r>
              <a:rPr lang="en-US" dirty="0" smtClean="0"/>
              <a:t> e important </a:t>
            </a:r>
            <a:r>
              <a:rPr lang="en-US" dirty="0" err="1" smtClean="0"/>
              <a:t>cînd</a:t>
            </a:r>
            <a:r>
              <a:rPr lang="en-US" dirty="0" smtClean="0"/>
              <a:t> </a:t>
            </a:r>
            <a:r>
              <a:rPr lang="en-US" dirty="0" err="1" smtClean="0"/>
              <a:t>adăugăm</a:t>
            </a:r>
            <a:r>
              <a:rPr lang="en-US" dirty="0" smtClean="0"/>
              <a:t> </a:t>
            </a:r>
            <a:r>
              <a:rPr lang="en-US" dirty="0" err="1" smtClean="0"/>
              <a:t>cereale</a:t>
            </a:r>
            <a:r>
              <a:rPr lang="en-US" dirty="0" smtClean="0"/>
              <a:t>,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adăugăm</a:t>
            </a:r>
            <a:r>
              <a:rPr lang="en-US" dirty="0" smtClean="0"/>
              <a:t> </a:t>
            </a:r>
            <a:r>
              <a:rPr lang="en-US" dirty="0" err="1" smtClean="0"/>
              <a:t>încet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cantități</a:t>
            </a:r>
            <a:r>
              <a:rPr lang="en-US" dirty="0" smtClean="0"/>
              <a:t> </a:t>
            </a:r>
            <a:r>
              <a:rPr lang="en-US" dirty="0" err="1" smtClean="0"/>
              <a:t>mici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6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Hrănirea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vacă</a:t>
            </a:r>
            <a:r>
              <a:rPr lang="en-US" dirty="0" smtClean="0"/>
              <a:t> </a:t>
            </a:r>
            <a:r>
              <a:rPr lang="en-US" dirty="0" err="1" smtClean="0"/>
              <a:t>muncește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greu</a:t>
            </a:r>
            <a:r>
              <a:rPr lang="en-US" dirty="0" smtClean="0"/>
              <a:t> </a:t>
            </a:r>
            <a:r>
              <a:rPr lang="en-US" dirty="0" err="1" smtClean="0"/>
              <a:t>cînd</a:t>
            </a:r>
            <a:r>
              <a:rPr lang="en-US" dirty="0" smtClean="0"/>
              <a:t> </a:t>
            </a:r>
            <a:r>
              <a:rPr lang="en-US" dirty="0" err="1" smtClean="0"/>
              <a:t>stă</a:t>
            </a:r>
            <a:r>
              <a:rPr lang="en-US" dirty="0" smtClean="0"/>
              <a:t> </a:t>
            </a:r>
            <a:r>
              <a:rPr lang="en-US" dirty="0" err="1" smtClean="0"/>
              <a:t>culcată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rugumă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trebui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petreacă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putin</a:t>
            </a:r>
            <a:r>
              <a:rPr lang="en-US" dirty="0" smtClean="0"/>
              <a:t> la </a:t>
            </a:r>
            <a:r>
              <a:rPr lang="en-US" dirty="0" err="1" smtClean="0"/>
              <a:t>fel</a:t>
            </a:r>
            <a:r>
              <a:rPr lang="en-US" dirty="0" smtClean="0"/>
              <a:t> de 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stea</a:t>
            </a:r>
            <a:r>
              <a:rPr lang="en-US" dirty="0" smtClean="0"/>
              <a:t> </a:t>
            </a:r>
            <a:r>
              <a:rPr lang="en-US" dirty="0" err="1" smtClean="0"/>
              <a:t>jos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rugume</a:t>
            </a:r>
            <a:r>
              <a:rPr lang="en-US" dirty="0" smtClean="0"/>
              <a:t> (</a:t>
            </a:r>
            <a:r>
              <a:rPr lang="en-US" dirty="0"/>
              <a:t>12 ore</a:t>
            </a:r>
            <a:r>
              <a:rPr lang="en-US" dirty="0" smtClean="0"/>
              <a:t>),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timpul</a:t>
            </a:r>
            <a:r>
              <a:rPr lang="en-US" dirty="0" smtClean="0"/>
              <a:t> </a:t>
            </a:r>
            <a:r>
              <a:rPr lang="en-US" dirty="0" err="1" smtClean="0"/>
              <a:t>cînd</a:t>
            </a:r>
            <a:r>
              <a:rPr lang="en-US" dirty="0" smtClean="0"/>
              <a:t> merge, </a:t>
            </a:r>
            <a:r>
              <a:rPr lang="en-US" dirty="0" err="1" smtClean="0"/>
              <a:t>stă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picioare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paște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3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Hrănirea</a:t>
            </a:r>
            <a:r>
              <a:rPr lang="en-US" dirty="0" smtClean="0"/>
              <a:t> cu </a:t>
            </a:r>
            <a:r>
              <a:rPr lang="en-US" dirty="0" err="1" smtClean="0"/>
              <a:t>cereale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Motivul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care se </a:t>
            </a:r>
            <a:r>
              <a:rPr lang="en-US" dirty="0" err="1" smtClean="0"/>
              <a:t>adaugă</a:t>
            </a:r>
            <a:r>
              <a:rPr lang="en-US" dirty="0" smtClean="0"/>
              <a:t> </a:t>
            </a:r>
            <a:r>
              <a:rPr lang="en-US" dirty="0" err="1" smtClean="0"/>
              <a:t>cereale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nu fie </a:t>
            </a:r>
            <a:r>
              <a:rPr lang="en-US" dirty="0" err="1" smtClean="0"/>
              <a:t>suficientă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(</a:t>
            </a:r>
            <a:r>
              <a:rPr lang="en-US" dirty="0" err="1" smtClean="0"/>
              <a:t>carbohidrați</a:t>
            </a:r>
            <a:r>
              <a:rPr lang="en-US" dirty="0" smtClean="0"/>
              <a:t>)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proteine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furajele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le </a:t>
            </a:r>
            <a:r>
              <a:rPr lang="en-US" dirty="0" err="1" smtClean="0"/>
              <a:t>primește</a:t>
            </a:r>
            <a:r>
              <a:rPr lang="en-US" dirty="0" smtClean="0"/>
              <a:t>,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asigure</a:t>
            </a:r>
            <a:r>
              <a:rPr lang="en-US" dirty="0" smtClean="0"/>
              <a:t> </a:t>
            </a:r>
            <a:r>
              <a:rPr lang="en-US" dirty="0" err="1" smtClean="0"/>
              <a:t>cantitatea</a:t>
            </a:r>
            <a:r>
              <a:rPr lang="en-US" dirty="0" smtClean="0"/>
              <a:t> de </a:t>
            </a:r>
            <a:r>
              <a:rPr lang="en-US" dirty="0" err="1" smtClean="0"/>
              <a:t>lapte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o </a:t>
            </a:r>
            <a:r>
              <a:rPr lang="en-US" dirty="0" err="1" smtClean="0"/>
              <a:t>dă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regul</a:t>
            </a:r>
            <a:r>
              <a:rPr lang="en-US" dirty="0" err="1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simplă</a:t>
            </a:r>
            <a:r>
              <a:rPr lang="en-US" dirty="0" smtClean="0"/>
              <a:t> la </a:t>
            </a:r>
            <a:r>
              <a:rPr lang="en-US" dirty="0" err="1" smtClean="0"/>
              <a:t>hrănire</a:t>
            </a:r>
            <a:r>
              <a:rPr lang="en-US" dirty="0" smtClean="0"/>
              <a:t> e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adăugăm</a:t>
            </a:r>
            <a:r>
              <a:rPr lang="en-US" dirty="0" smtClean="0"/>
              <a:t> 1kg </a:t>
            </a:r>
            <a:r>
              <a:rPr lang="en-US" dirty="0" err="1" smtClean="0"/>
              <a:t>cereale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fiecare</a:t>
            </a:r>
            <a:r>
              <a:rPr lang="en-US" dirty="0" smtClean="0"/>
              <a:t> 4 </a:t>
            </a:r>
            <a:r>
              <a:rPr lang="en-US" dirty="0" err="1" smtClean="0"/>
              <a:t>litri</a:t>
            </a:r>
            <a:r>
              <a:rPr lang="en-US" dirty="0" smtClean="0"/>
              <a:t> de </a:t>
            </a:r>
            <a:r>
              <a:rPr lang="en-US" dirty="0" err="1" smtClean="0"/>
              <a:t>lapte</a:t>
            </a:r>
            <a:r>
              <a:rPr lang="en-US" dirty="0" smtClean="0"/>
              <a:t> care </a:t>
            </a:r>
            <a:r>
              <a:rPr lang="en-US" dirty="0" err="1" smtClean="0"/>
              <a:t>îl</a:t>
            </a:r>
            <a:r>
              <a:rPr lang="en-US" dirty="0" smtClean="0"/>
              <a:t> </a:t>
            </a:r>
            <a:r>
              <a:rPr lang="en-US" dirty="0" err="1" smtClean="0"/>
              <a:t>dă</a:t>
            </a:r>
            <a:r>
              <a:rPr lang="en-US" dirty="0" smtClean="0"/>
              <a:t>.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depinde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de </a:t>
            </a:r>
            <a:r>
              <a:rPr lang="en-US" dirty="0" err="1" smtClean="0"/>
              <a:t>cantitatea</a:t>
            </a:r>
            <a:r>
              <a:rPr lang="en-US" dirty="0" smtClean="0"/>
              <a:t> de </a:t>
            </a:r>
            <a:r>
              <a:rPr lang="en-US" dirty="0" err="1" smtClean="0"/>
              <a:t>furaje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le </a:t>
            </a:r>
            <a:r>
              <a:rPr lang="en-US" dirty="0" err="1" smtClean="0"/>
              <a:t>mănîncă</a:t>
            </a:r>
            <a:r>
              <a:rPr lang="en-US" dirty="0" smtClean="0"/>
              <a:t> </a:t>
            </a:r>
            <a:r>
              <a:rPr lang="en-US" dirty="0" err="1" smtClean="0"/>
              <a:t>animalul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2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furajelor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Hrana</a:t>
            </a:r>
            <a:r>
              <a:rPr lang="en-US" dirty="0" smtClean="0"/>
              <a:t> cu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multă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nergie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puțină</a:t>
            </a:r>
            <a:r>
              <a:rPr lang="en-US" dirty="0" smtClean="0"/>
              <a:t> </a:t>
            </a:r>
            <a:r>
              <a:rPr lang="en-US" dirty="0" err="1" smtClean="0"/>
              <a:t>Proteină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Porumb</a:t>
            </a:r>
            <a:endParaRPr lang="en-US" dirty="0" smtClean="0"/>
          </a:p>
          <a:p>
            <a:r>
              <a:rPr lang="en-US" dirty="0" err="1" smtClean="0"/>
              <a:t>Grîu</a:t>
            </a:r>
            <a:endParaRPr lang="en-US" dirty="0" smtClean="0"/>
          </a:p>
          <a:p>
            <a:r>
              <a:rPr lang="en-US" dirty="0" err="1" smtClean="0"/>
              <a:t>Orz</a:t>
            </a:r>
            <a:endParaRPr lang="en-US" dirty="0" smtClean="0"/>
          </a:p>
          <a:p>
            <a:r>
              <a:rPr lang="en-US" dirty="0" err="1" smtClean="0"/>
              <a:t>Siloz</a:t>
            </a:r>
            <a:r>
              <a:rPr lang="en-US" dirty="0" smtClean="0"/>
              <a:t> de </a:t>
            </a:r>
            <a:r>
              <a:rPr lang="en-US" dirty="0" err="1" smtClean="0"/>
              <a:t>porumb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Hrana</a:t>
            </a:r>
            <a:r>
              <a:rPr lang="en-US" dirty="0"/>
              <a:t> cu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multă</a:t>
            </a:r>
            <a:r>
              <a:rPr lang="en-US" dirty="0"/>
              <a:t> </a:t>
            </a:r>
            <a:r>
              <a:rPr lang="en-US" dirty="0" err="1" smtClean="0"/>
              <a:t>Proteină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puțină</a:t>
            </a:r>
            <a:r>
              <a:rPr lang="en-US" dirty="0"/>
              <a:t> </a:t>
            </a:r>
            <a:r>
              <a:rPr lang="en-US" dirty="0" err="1" smtClean="0"/>
              <a:t>Energie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Lucerna</a:t>
            </a:r>
            <a:endParaRPr lang="en-US" dirty="0" smtClean="0"/>
          </a:p>
          <a:p>
            <a:r>
              <a:rPr lang="en-US" dirty="0" err="1" smtClean="0"/>
              <a:t>Iarba</a:t>
            </a:r>
            <a:r>
              <a:rPr lang="en-US" dirty="0" smtClean="0"/>
              <a:t> </a:t>
            </a:r>
            <a:r>
              <a:rPr lang="en-US" dirty="0" err="1" smtClean="0"/>
              <a:t>fragedă</a:t>
            </a:r>
            <a:endParaRPr lang="en-US" dirty="0" smtClean="0"/>
          </a:p>
          <a:p>
            <a:r>
              <a:rPr lang="en-US" dirty="0" err="1" smtClean="0"/>
              <a:t>Macuca</a:t>
            </a:r>
            <a:endParaRPr lang="en-US" dirty="0" smtClean="0"/>
          </a:p>
          <a:p>
            <a:r>
              <a:rPr lang="en-US" dirty="0" err="1" smtClean="0"/>
              <a:t>Mazăre</a:t>
            </a:r>
            <a:r>
              <a:rPr lang="en-US" dirty="0" smtClean="0"/>
              <a:t> de </a:t>
            </a:r>
            <a:r>
              <a:rPr lang="en-US" dirty="0" err="1" smtClean="0"/>
              <a:t>cîmp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8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Amestecul</a:t>
            </a:r>
            <a:r>
              <a:rPr lang="en-US" dirty="0" smtClean="0"/>
              <a:t> de </a:t>
            </a:r>
            <a:r>
              <a:rPr lang="en-US" dirty="0" err="1"/>
              <a:t>C</a:t>
            </a:r>
            <a:r>
              <a:rPr lang="en-US" dirty="0" err="1" smtClean="0"/>
              <a:t>ereale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cerealele</a:t>
            </a:r>
            <a:r>
              <a:rPr lang="en-US" dirty="0" smtClean="0"/>
              <a:t> din </a:t>
            </a:r>
            <a:r>
              <a:rPr lang="en-US" dirty="0" err="1" smtClean="0"/>
              <a:t>compoziție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de </a:t>
            </a:r>
            <a:r>
              <a:rPr lang="en-US" dirty="0" err="1" smtClean="0"/>
              <a:t>aceiaș</a:t>
            </a:r>
            <a:r>
              <a:rPr lang="en-US" dirty="0" smtClean="0"/>
              <a:t> </a:t>
            </a:r>
            <a:r>
              <a:rPr lang="en-US" dirty="0" err="1" smtClean="0"/>
              <a:t>granulație</a:t>
            </a:r>
            <a:r>
              <a:rPr lang="en-US" dirty="0" smtClean="0"/>
              <a:t>, </a:t>
            </a:r>
            <a:r>
              <a:rPr lang="en-US" dirty="0" err="1" smtClean="0"/>
              <a:t>pentru</a:t>
            </a:r>
            <a:r>
              <a:rPr lang="en-US" dirty="0" smtClean="0"/>
              <a:t> o </a:t>
            </a:r>
            <a:r>
              <a:rPr lang="en-US" dirty="0" err="1" smtClean="0"/>
              <a:t>amestecare</a:t>
            </a:r>
            <a:r>
              <a:rPr lang="en-US" dirty="0" smtClean="0"/>
              <a:t> </a:t>
            </a:r>
            <a:r>
              <a:rPr lang="en-US" dirty="0" err="1" smtClean="0"/>
              <a:t>uniformă</a:t>
            </a:r>
            <a:r>
              <a:rPr lang="en-US" dirty="0" smtClean="0"/>
              <a:t>, </a:t>
            </a:r>
            <a:r>
              <a:rPr lang="en-US" dirty="0" err="1" smtClean="0"/>
              <a:t>fără</a:t>
            </a:r>
            <a:r>
              <a:rPr lang="en-US" dirty="0" smtClean="0"/>
              <a:t> </a:t>
            </a:r>
            <a:r>
              <a:rPr lang="en-US" dirty="0" err="1" smtClean="0"/>
              <a:t>separare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 </a:t>
            </a:r>
            <a:r>
              <a:rPr lang="en-US" dirty="0" err="1" smtClean="0"/>
              <a:t>cît</a:t>
            </a:r>
            <a:r>
              <a:rPr lang="en-US" dirty="0" smtClean="0"/>
              <a:t> 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mărunt</a:t>
            </a:r>
            <a:r>
              <a:rPr lang="en-US" dirty="0" smtClean="0"/>
              <a:t> </a:t>
            </a:r>
            <a:r>
              <a:rPr lang="en-US" dirty="0" err="1" smtClean="0"/>
              <a:t>fărîmițat</a:t>
            </a:r>
            <a:r>
              <a:rPr lang="en-US" dirty="0" smtClean="0"/>
              <a:t>, cu </a:t>
            </a:r>
            <a:r>
              <a:rPr lang="en-US" dirty="0" err="1" smtClean="0"/>
              <a:t>atît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repede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bine o </a:t>
            </a:r>
            <a:r>
              <a:rPr lang="en-US" dirty="0" err="1" smtClean="0"/>
              <a:t>digeră</a:t>
            </a:r>
            <a:r>
              <a:rPr lang="en-US" dirty="0" smtClean="0"/>
              <a:t> </a:t>
            </a:r>
            <a:r>
              <a:rPr lang="en-US" dirty="0" err="1" smtClean="0"/>
              <a:t>animalul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important </a:t>
            </a:r>
            <a:r>
              <a:rPr lang="en-US" dirty="0" err="1" smtClean="0"/>
              <a:t>șucru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să</a:t>
            </a:r>
            <a:r>
              <a:rPr lang="en-US" dirty="0" smtClean="0"/>
              <a:t>-l </a:t>
            </a:r>
            <a:r>
              <a:rPr lang="en-US" dirty="0" err="1" smtClean="0"/>
              <a:t>înveți</a:t>
            </a:r>
            <a:r>
              <a:rPr lang="en-US" dirty="0" smtClean="0"/>
              <a:t> la </a:t>
            </a:r>
            <a:r>
              <a:rPr lang="en-US" dirty="0" err="1" smtClean="0"/>
              <a:t>acest</a:t>
            </a:r>
            <a:r>
              <a:rPr lang="en-US" dirty="0" smtClean="0"/>
              <a:t> seminar!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Metodele</a:t>
            </a:r>
            <a:r>
              <a:rPr lang="en-US" dirty="0" smtClean="0"/>
              <a:t> pot fi un </a:t>
            </a:r>
            <a:r>
              <a:rPr lang="en-US" dirty="0" err="1" smtClean="0"/>
              <a:t>milion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încă</a:t>
            </a:r>
            <a:r>
              <a:rPr lang="en-US" dirty="0" smtClean="0"/>
              <a:t> </a:t>
            </a:r>
            <a:r>
              <a:rPr lang="en-US" dirty="0" err="1" smtClean="0"/>
              <a:t>cîteva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principiile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puține</a:t>
            </a:r>
            <a:r>
              <a:rPr lang="en-US" dirty="0" smtClean="0"/>
              <a:t>. </a:t>
            </a:r>
            <a:r>
              <a:rPr lang="en-US" dirty="0" err="1" smtClean="0"/>
              <a:t>Cel</a:t>
            </a:r>
            <a:r>
              <a:rPr lang="en-US" dirty="0" smtClean="0"/>
              <a:t> care </a:t>
            </a:r>
            <a:r>
              <a:rPr lang="en-US" dirty="0" err="1" smtClean="0"/>
              <a:t>învață</a:t>
            </a:r>
            <a:r>
              <a:rPr lang="en-US" dirty="0" smtClean="0"/>
              <a:t> </a:t>
            </a:r>
            <a:r>
              <a:rPr lang="en-US" dirty="0" err="1" smtClean="0"/>
              <a:t>principiile</a:t>
            </a:r>
            <a:r>
              <a:rPr lang="en-US" dirty="0" smtClean="0"/>
              <a:t>,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să-și</a:t>
            </a:r>
            <a:r>
              <a:rPr lang="en-US" dirty="0" smtClean="0"/>
              <a:t> </a:t>
            </a:r>
            <a:r>
              <a:rPr lang="en-US" dirty="0" err="1" smtClean="0"/>
              <a:t>aleagă</a:t>
            </a:r>
            <a:r>
              <a:rPr lang="en-US" dirty="0" smtClean="0"/>
              <a:t> </a:t>
            </a:r>
            <a:r>
              <a:rPr lang="en-US" dirty="0" err="1" smtClean="0"/>
              <a:t>singur</a:t>
            </a:r>
            <a:r>
              <a:rPr lang="en-US" dirty="0" smtClean="0"/>
              <a:t> </a:t>
            </a:r>
            <a:r>
              <a:rPr lang="en-US" dirty="0" err="1" smtClean="0"/>
              <a:t>metodele</a:t>
            </a:r>
            <a:r>
              <a:rPr lang="en-US" dirty="0" smtClean="0"/>
              <a:t>.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încearcă</a:t>
            </a:r>
            <a:r>
              <a:rPr lang="en-US" dirty="0" smtClean="0"/>
              <a:t> </a:t>
            </a:r>
            <a:r>
              <a:rPr lang="en-US" dirty="0" err="1" smtClean="0"/>
              <a:t>metodele</a:t>
            </a:r>
            <a:r>
              <a:rPr lang="en-US" dirty="0" smtClean="0"/>
              <a:t>, </a:t>
            </a:r>
            <a:r>
              <a:rPr lang="en-US" dirty="0" err="1" smtClean="0"/>
              <a:t>ignorînd</a:t>
            </a:r>
            <a:r>
              <a:rPr lang="en-US" dirty="0" smtClean="0"/>
              <a:t> </a:t>
            </a:r>
            <a:r>
              <a:rPr lang="en-US" dirty="0" err="1" smtClean="0"/>
              <a:t>principiile</a:t>
            </a:r>
            <a:r>
              <a:rPr lang="en-US" dirty="0" smtClean="0"/>
              <a:t>, cu </a:t>
            </a:r>
            <a:r>
              <a:rPr lang="en-US" dirty="0" err="1" smtClean="0"/>
              <a:t>siguranță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avea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.</a:t>
            </a:r>
            <a:r>
              <a:rPr lang="en-US" dirty="0" smtClean="0"/>
              <a:t>”</a:t>
            </a:r>
            <a:endParaRPr lang="en-US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</a:t>
            </a:r>
            <a:r>
              <a:rPr lang="pt-BR" dirty="0"/>
              <a:t>Ralph Waldo Emerson (1803-1882)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9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Hrănirea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găsești</a:t>
            </a:r>
            <a:r>
              <a:rPr lang="en-US" dirty="0" smtClean="0"/>
              <a:t> </a:t>
            </a:r>
            <a:r>
              <a:rPr lang="en-US" dirty="0" err="1" smtClean="0"/>
              <a:t>echilibrul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hrănești</a:t>
            </a:r>
            <a:r>
              <a:rPr lang="en-US" dirty="0" smtClean="0"/>
              <a:t> </a:t>
            </a:r>
            <a:r>
              <a:rPr lang="en-US" dirty="0" err="1" smtClean="0"/>
              <a:t>cantitatea</a:t>
            </a:r>
            <a:r>
              <a:rPr lang="en-US" dirty="0" smtClean="0"/>
              <a:t> </a:t>
            </a:r>
            <a:r>
              <a:rPr lang="en-US" dirty="0" err="1" smtClean="0"/>
              <a:t>optimă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producția</a:t>
            </a:r>
            <a:r>
              <a:rPr lang="en-US" dirty="0" smtClean="0"/>
              <a:t> </a:t>
            </a:r>
            <a:r>
              <a:rPr lang="en-US" dirty="0" err="1" smtClean="0"/>
              <a:t>maximă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ții</a:t>
            </a:r>
            <a:r>
              <a:rPr lang="en-US" dirty="0" smtClean="0"/>
              <a:t> </a:t>
            </a:r>
            <a:r>
              <a:rPr lang="en-US" dirty="0" err="1" smtClean="0"/>
              <a:t>animalul</a:t>
            </a:r>
            <a:r>
              <a:rPr lang="en-US" dirty="0" smtClean="0"/>
              <a:t> </a:t>
            </a:r>
            <a:r>
              <a:rPr lang="en-US" dirty="0" err="1" smtClean="0"/>
              <a:t>sănătos</a:t>
            </a:r>
            <a:r>
              <a:rPr lang="en-US" dirty="0" smtClean="0"/>
              <a:t>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obții</a:t>
            </a:r>
            <a:r>
              <a:rPr lang="en-US" dirty="0" smtClean="0"/>
              <a:t> </a:t>
            </a:r>
            <a:r>
              <a:rPr lang="en-US" dirty="0" err="1" smtClean="0"/>
              <a:t>valoare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mare </a:t>
            </a:r>
            <a:r>
              <a:rPr lang="en-US" dirty="0" err="1" smtClean="0"/>
              <a:t>decît</a:t>
            </a:r>
            <a:r>
              <a:rPr lang="en-US" dirty="0" smtClean="0"/>
              <a:t> </a:t>
            </a:r>
            <a:r>
              <a:rPr lang="en-US" dirty="0" err="1" smtClean="0"/>
              <a:t>hrana</a:t>
            </a:r>
            <a:r>
              <a:rPr lang="en-US" dirty="0" smtClean="0"/>
              <a:t> </a:t>
            </a:r>
            <a:r>
              <a:rPr lang="en-US" dirty="0" err="1" smtClean="0"/>
              <a:t>animalului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Hrana</a:t>
            </a:r>
            <a:r>
              <a:rPr lang="en-US" dirty="0" smtClean="0"/>
              <a:t> cu </a:t>
            </a:r>
            <a:r>
              <a:rPr lang="en-US" dirty="0" err="1" smtClean="0"/>
              <a:t>proporția</a:t>
            </a:r>
            <a:r>
              <a:rPr lang="en-US" dirty="0" smtClean="0"/>
              <a:t> </a:t>
            </a:r>
            <a:r>
              <a:rPr lang="en-US" dirty="0" err="1" smtClean="0"/>
              <a:t>corectă</a:t>
            </a:r>
            <a:r>
              <a:rPr lang="en-US" dirty="0" smtClean="0"/>
              <a:t> de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proteine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se </a:t>
            </a:r>
            <a:r>
              <a:rPr lang="en-US" dirty="0" err="1" smtClean="0"/>
              <a:t>schimbă</a:t>
            </a:r>
            <a:r>
              <a:rPr lang="en-US" dirty="0" smtClean="0"/>
              <a:t> cu </a:t>
            </a:r>
            <a:r>
              <a:rPr lang="en-US" dirty="0" err="1" smtClean="0"/>
              <a:t>vîrsta</a:t>
            </a:r>
            <a:r>
              <a:rPr lang="en-US" dirty="0" smtClean="0"/>
              <a:t>, stadia </a:t>
            </a:r>
            <a:r>
              <a:rPr lang="en-US" dirty="0" err="1" smtClean="0"/>
              <a:t>lactației</a:t>
            </a:r>
            <a:r>
              <a:rPr lang="en-US" dirty="0" smtClean="0"/>
              <a:t>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furajele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le </a:t>
            </a:r>
            <a:r>
              <a:rPr lang="en-US" dirty="0" err="1" smtClean="0"/>
              <a:t>mănîncă</a:t>
            </a:r>
            <a:r>
              <a:rPr lang="en-US" dirty="0" smtClean="0"/>
              <a:t> </a:t>
            </a:r>
            <a:r>
              <a:rPr lang="en-US" dirty="0" err="1" smtClean="0"/>
              <a:t>animalul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8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Amestecuri</a:t>
            </a:r>
            <a:r>
              <a:rPr lang="en-US" dirty="0" smtClean="0"/>
              <a:t> de </a:t>
            </a:r>
            <a:r>
              <a:rPr lang="en-US" dirty="0" err="1" smtClean="0"/>
              <a:t>cereale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err="1" smtClean="0"/>
              <a:t>mici</a:t>
            </a:r>
            <a:r>
              <a:rPr lang="en-US" dirty="0" smtClean="0"/>
              <a:t> (</a:t>
            </a:r>
            <a:r>
              <a:rPr lang="en-US" dirty="0" err="1" smtClean="0"/>
              <a:t>Bebeluși</a:t>
            </a:r>
            <a:r>
              <a:rPr lang="en-US" dirty="0" smtClean="0"/>
              <a:t>) (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primele</a:t>
            </a:r>
            <a:r>
              <a:rPr lang="en-US" dirty="0" smtClean="0"/>
              <a:t> 180 </a:t>
            </a:r>
            <a:r>
              <a:rPr lang="en-US" dirty="0" err="1" smtClean="0"/>
              <a:t>zile</a:t>
            </a:r>
            <a:r>
              <a:rPr lang="en-US" dirty="0" smtClean="0"/>
              <a:t>)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care au </a:t>
            </a:r>
            <a:r>
              <a:rPr lang="en-US" dirty="0" err="1" smtClean="0"/>
              <a:t>fătat</a:t>
            </a:r>
            <a:r>
              <a:rPr lang="en-US" dirty="0" smtClean="0"/>
              <a:t> (</a:t>
            </a:r>
            <a:r>
              <a:rPr lang="en-US" dirty="0" err="1" smtClean="0"/>
              <a:t>primele</a:t>
            </a:r>
            <a:r>
              <a:rPr lang="en-US" dirty="0" smtClean="0"/>
              <a:t> 90 </a:t>
            </a:r>
            <a:r>
              <a:rPr lang="en-US" dirty="0" err="1" smtClean="0"/>
              <a:t>zile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Porumb</a:t>
            </a:r>
            <a:r>
              <a:rPr lang="en-US" dirty="0" smtClean="0"/>
              <a:t> </a:t>
            </a:r>
            <a:r>
              <a:rPr lang="en-US" dirty="0" err="1" smtClean="0"/>
              <a:t>grăunțe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Macucă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Tărîțe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18 ½ % </a:t>
            </a:r>
            <a:r>
              <a:rPr lang="en-US" dirty="0" err="1" smtClean="0"/>
              <a:t>Proteine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3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Amestecuri</a:t>
            </a:r>
            <a:r>
              <a:rPr lang="en-US" dirty="0"/>
              <a:t> de </a:t>
            </a:r>
            <a:r>
              <a:rPr lang="en-US" dirty="0" err="1"/>
              <a:t>cereale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err="1" smtClean="0"/>
              <a:t>tinere</a:t>
            </a:r>
            <a:r>
              <a:rPr lang="en-US" dirty="0" smtClean="0"/>
              <a:t> </a:t>
            </a:r>
            <a:r>
              <a:rPr lang="en-US" dirty="0" smtClean="0"/>
              <a:t>(150 </a:t>
            </a:r>
            <a:r>
              <a:rPr lang="en-US" dirty="0" err="1" smtClean="0"/>
              <a:t>zile</a:t>
            </a:r>
            <a:r>
              <a:rPr lang="en-US" dirty="0" smtClean="0"/>
              <a:t> </a:t>
            </a:r>
            <a:r>
              <a:rPr lang="en-US" dirty="0" smtClean="0"/>
              <a:t>– 1 </a:t>
            </a:r>
            <a:r>
              <a:rPr lang="en-US" dirty="0" smtClean="0"/>
              <a:t>an</a:t>
            </a:r>
            <a:r>
              <a:rPr lang="en-US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err="1" smtClean="0"/>
              <a:t>mulgătoare</a:t>
            </a:r>
            <a:r>
              <a:rPr lang="en-US" dirty="0" smtClean="0"/>
              <a:t> (</a:t>
            </a:r>
            <a:r>
              <a:rPr lang="en-US" dirty="0" smtClean="0"/>
              <a:t>90-150 </a:t>
            </a:r>
            <a:r>
              <a:rPr lang="en-US" dirty="0" err="1" smtClean="0"/>
              <a:t>zile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1 ½ </a:t>
            </a:r>
            <a:r>
              <a:rPr lang="en-US" dirty="0" err="1" smtClean="0"/>
              <a:t>Porumb</a:t>
            </a:r>
            <a:r>
              <a:rPr lang="en-US" dirty="0" smtClean="0"/>
              <a:t> </a:t>
            </a:r>
            <a:r>
              <a:rPr lang="en-US" dirty="0" err="1" smtClean="0"/>
              <a:t>grăunțe</a:t>
            </a:r>
            <a:endParaRPr lang="en-US" dirty="0" smtClean="0"/>
          </a:p>
          <a:p>
            <a:pPr lvl="1"/>
            <a:r>
              <a:rPr lang="en-US" dirty="0" smtClean="0"/>
              <a:t>1 ½ </a:t>
            </a:r>
            <a:r>
              <a:rPr lang="en-US" dirty="0" err="1" smtClean="0"/>
              <a:t>Macucă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Tărîțe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16 ¼ % </a:t>
            </a:r>
            <a:r>
              <a:rPr lang="en-US" dirty="0" err="1" smtClean="0"/>
              <a:t>Proteine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9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Amestecuri</a:t>
            </a:r>
            <a:r>
              <a:rPr lang="en-US" dirty="0"/>
              <a:t> de </a:t>
            </a:r>
            <a:r>
              <a:rPr lang="en-US" dirty="0" err="1"/>
              <a:t>cereale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smtClean="0"/>
              <a:t>care </a:t>
            </a:r>
            <a:r>
              <a:rPr lang="en-US" dirty="0" err="1" smtClean="0"/>
              <a:t>cresc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de </a:t>
            </a:r>
            <a:r>
              <a:rPr lang="en-US" dirty="0" smtClean="0"/>
              <a:t>1 an</a:t>
            </a:r>
            <a:r>
              <a:rPr lang="en-US" dirty="0" smtClean="0"/>
              <a:t>),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err="1" smtClean="0"/>
              <a:t>mulgătoare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de 6 </a:t>
            </a:r>
            <a:r>
              <a:rPr lang="en-US" dirty="0" err="1" smtClean="0"/>
              <a:t>luni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Porumb</a:t>
            </a:r>
            <a:r>
              <a:rPr lang="en-US" dirty="0" smtClean="0"/>
              <a:t> </a:t>
            </a:r>
            <a:r>
              <a:rPr lang="en-US" dirty="0" err="1" smtClean="0"/>
              <a:t>grăunțe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/>
              <a:t>Macucă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Tărîțe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14 ¼ % </a:t>
            </a:r>
            <a:r>
              <a:rPr lang="en-US" dirty="0" err="1" smtClean="0"/>
              <a:t>Proteine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5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Amestecuri</a:t>
            </a:r>
            <a:r>
              <a:rPr lang="en-US" dirty="0"/>
              <a:t> de </a:t>
            </a:r>
            <a:r>
              <a:rPr lang="en-US" dirty="0" err="1"/>
              <a:t>cereale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Animale</a:t>
            </a:r>
            <a:r>
              <a:rPr lang="en-US" dirty="0" smtClean="0"/>
              <a:t> mature care nu se </a:t>
            </a:r>
            <a:r>
              <a:rPr lang="en-US" dirty="0" err="1" smtClean="0"/>
              <a:t>mulg</a:t>
            </a:r>
            <a:r>
              <a:rPr lang="en-US" dirty="0" smtClean="0"/>
              <a:t>,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mănîncă</a:t>
            </a:r>
            <a:r>
              <a:rPr lang="en-US" dirty="0" smtClean="0"/>
              <a:t> </a:t>
            </a:r>
            <a:r>
              <a:rPr lang="en-US" dirty="0" err="1" smtClean="0"/>
              <a:t>multă</a:t>
            </a:r>
            <a:r>
              <a:rPr lang="en-US" dirty="0" smtClean="0"/>
              <a:t> </a:t>
            </a:r>
            <a:r>
              <a:rPr lang="en-US" dirty="0" err="1" smtClean="0"/>
              <a:t>iarbă</a:t>
            </a:r>
            <a:r>
              <a:rPr lang="en-US" dirty="0" smtClean="0"/>
              <a:t> </a:t>
            </a:r>
            <a:r>
              <a:rPr lang="en-US" dirty="0" err="1" smtClean="0"/>
              <a:t>fragedă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primăvara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toamna</a:t>
            </a:r>
            <a:r>
              <a:rPr lang="en-US" dirty="0" smtClean="0"/>
              <a:t>)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multă</a:t>
            </a:r>
            <a:r>
              <a:rPr lang="en-US" dirty="0" smtClean="0"/>
              <a:t> </a:t>
            </a:r>
            <a:r>
              <a:rPr lang="en-US" dirty="0" err="1" smtClean="0"/>
              <a:t>lucernă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Porumb</a:t>
            </a:r>
            <a:r>
              <a:rPr lang="en-US" dirty="0" smtClean="0"/>
              <a:t> </a:t>
            </a:r>
            <a:r>
              <a:rPr lang="en-US" dirty="0" err="1" smtClean="0"/>
              <a:t>grăunțe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Tărîțe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10 % </a:t>
            </a:r>
            <a:r>
              <a:rPr lang="en-US" dirty="0" err="1" smtClean="0"/>
              <a:t>Proteine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1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Concluzie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Menține</a:t>
            </a:r>
            <a:r>
              <a:rPr lang="en-US" dirty="0" smtClean="0"/>
              <a:t> </a:t>
            </a:r>
            <a:r>
              <a:rPr lang="en-US" dirty="0" err="1" smtClean="0"/>
              <a:t>animalele</a:t>
            </a:r>
            <a:r>
              <a:rPr lang="en-US" dirty="0" smtClean="0"/>
              <a:t> tale Curate, </a:t>
            </a:r>
            <a:r>
              <a:rPr lang="en-US" dirty="0" err="1"/>
              <a:t>U</a:t>
            </a:r>
            <a:r>
              <a:rPr lang="en-US" dirty="0" err="1" smtClean="0"/>
              <a:t>scate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Confortabile</a:t>
            </a:r>
            <a:r>
              <a:rPr lang="en-US" dirty="0" smtClean="0"/>
              <a:t>! </a:t>
            </a:r>
          </a:p>
          <a:p>
            <a:r>
              <a:rPr lang="en-US" dirty="0" smtClean="0"/>
              <a:t>Ai </a:t>
            </a:r>
            <a:r>
              <a:rPr lang="en-US" dirty="0" err="1" smtClean="0"/>
              <a:t>grijă</a:t>
            </a:r>
            <a:r>
              <a:rPr lang="en-US" dirty="0" smtClean="0"/>
              <a:t> </a:t>
            </a:r>
            <a:r>
              <a:rPr lang="en-US" dirty="0" err="1" smtClean="0"/>
              <a:t>sporită</a:t>
            </a:r>
            <a:r>
              <a:rPr lang="en-US" dirty="0" smtClean="0"/>
              <a:t> de </a:t>
            </a:r>
            <a:r>
              <a:rPr lang="en-US" dirty="0" err="1" smtClean="0"/>
              <a:t>Mame</a:t>
            </a:r>
            <a:r>
              <a:rPr lang="en-US" dirty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Bebeluși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err="1" smtClean="0"/>
              <a:t>Hrănește</a:t>
            </a:r>
            <a:r>
              <a:rPr lang="en-US" dirty="0" smtClean="0"/>
              <a:t> cu </a:t>
            </a:r>
            <a:r>
              <a:rPr lang="en-US" dirty="0" err="1" smtClean="0"/>
              <a:t>hrană</a:t>
            </a:r>
            <a:r>
              <a:rPr lang="en-US" dirty="0" smtClean="0"/>
              <a:t> </a:t>
            </a:r>
            <a:r>
              <a:rPr lang="en-US" dirty="0" err="1" smtClean="0"/>
              <a:t>bună</a:t>
            </a:r>
            <a:r>
              <a:rPr lang="en-US" dirty="0" smtClean="0"/>
              <a:t>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schimbă</a:t>
            </a:r>
            <a:r>
              <a:rPr lang="en-US" dirty="0" smtClean="0"/>
              <a:t> </a:t>
            </a:r>
            <a:r>
              <a:rPr lang="en-US" dirty="0" err="1" smtClean="0"/>
              <a:t>proporțiile</a:t>
            </a:r>
            <a:r>
              <a:rPr lang="en-US" dirty="0" smtClean="0"/>
              <a:t> </a:t>
            </a:r>
            <a:r>
              <a:rPr lang="en-US" dirty="0" err="1" smtClean="0"/>
              <a:t>Încet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784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Principiul</a:t>
            </a:r>
            <a:r>
              <a:rPr lang="en-US" dirty="0" smtClean="0"/>
              <a:t>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Curat</a:t>
            </a:r>
            <a:endParaRPr lang="en-US" dirty="0" smtClean="0"/>
          </a:p>
          <a:p>
            <a:r>
              <a:rPr lang="en-US" dirty="0" err="1" smtClean="0"/>
              <a:t>Uscat</a:t>
            </a:r>
            <a:endParaRPr lang="en-US" dirty="0" smtClean="0"/>
          </a:p>
          <a:p>
            <a:r>
              <a:rPr lang="en-US" dirty="0" err="1" smtClean="0"/>
              <a:t>Comfortabil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6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Animalele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curate, </a:t>
            </a:r>
            <a:r>
              <a:rPr lang="en-US" dirty="0" err="1" smtClean="0"/>
              <a:t>să</a:t>
            </a:r>
            <a:r>
              <a:rPr lang="en-US" dirty="0" smtClean="0"/>
              <a:t> nu </a:t>
            </a:r>
            <a:r>
              <a:rPr lang="en-US" dirty="0" err="1" smtClean="0"/>
              <a:t>stea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bălegar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murdare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blană</a:t>
            </a:r>
            <a:r>
              <a:rPr lang="en-US" dirty="0" smtClean="0"/>
              <a:t> de </a:t>
            </a:r>
            <a:r>
              <a:rPr lang="en-US" dirty="0" err="1" smtClean="0"/>
              <a:t>bălegar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 smtClean="0"/>
              <a:t>curată</a:t>
            </a:r>
            <a:r>
              <a:rPr lang="en-US" dirty="0" smtClean="0"/>
              <a:t>, </a:t>
            </a:r>
            <a:r>
              <a:rPr lang="en-US" dirty="0" smtClean="0"/>
              <a:t>nu </a:t>
            </a:r>
            <a:r>
              <a:rPr lang="en-US" dirty="0" err="1" smtClean="0"/>
              <a:t>tulbură</a:t>
            </a:r>
            <a:r>
              <a:rPr lang="en-US" dirty="0" smtClean="0"/>
              <a:t>, cu </a:t>
            </a:r>
            <a:r>
              <a:rPr lang="en-US" dirty="0" err="1" smtClean="0"/>
              <a:t>murdărie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alge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ea.</a:t>
            </a:r>
            <a:endParaRPr lang="en-US" dirty="0" smtClean="0"/>
          </a:p>
          <a:p>
            <a:r>
              <a:rPr lang="en-US" dirty="0" err="1" smtClean="0"/>
              <a:t>Furajul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 smtClean="0"/>
              <a:t>curat</a:t>
            </a:r>
            <a:r>
              <a:rPr lang="en-US" dirty="0" smtClean="0"/>
              <a:t>, </a:t>
            </a:r>
            <a:r>
              <a:rPr lang="en-US" dirty="0" err="1" smtClean="0"/>
              <a:t>fără</a:t>
            </a:r>
            <a:r>
              <a:rPr lang="en-US" dirty="0" smtClean="0"/>
              <a:t> </a:t>
            </a:r>
            <a:r>
              <a:rPr lang="en-US" dirty="0" err="1" smtClean="0"/>
              <a:t>murdărie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mucegai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Cerealele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curate, </a:t>
            </a:r>
            <a:r>
              <a:rPr lang="en-US" dirty="0" err="1" smtClean="0"/>
              <a:t>fără</a:t>
            </a:r>
            <a:r>
              <a:rPr lang="en-US" dirty="0" smtClean="0"/>
              <a:t> </a:t>
            </a:r>
            <a:r>
              <a:rPr lang="en-US" dirty="0" err="1" smtClean="0"/>
              <a:t>mucegai</a:t>
            </a:r>
            <a:r>
              <a:rPr lang="en-US" dirty="0" smtClean="0"/>
              <a:t>, </a:t>
            </a:r>
            <a:r>
              <a:rPr lang="en-US" dirty="0" err="1" smtClean="0"/>
              <a:t>gunoaie</a:t>
            </a:r>
            <a:r>
              <a:rPr lang="en-US" dirty="0" smtClean="0"/>
              <a:t>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găinaț</a:t>
            </a:r>
            <a:r>
              <a:rPr lang="en-US" dirty="0" smtClean="0"/>
              <a:t> de </a:t>
            </a:r>
            <a:r>
              <a:rPr lang="en-US" dirty="0" err="1" smtClean="0"/>
              <a:t>păsări</a:t>
            </a:r>
            <a:r>
              <a:rPr lang="en-US" dirty="0" smtClean="0"/>
              <a:t>, </a:t>
            </a:r>
            <a:r>
              <a:rPr lang="en-US" dirty="0" err="1" smtClean="0"/>
              <a:t>rozătoare</a:t>
            </a:r>
            <a:r>
              <a:rPr lang="en-US" dirty="0" smtClean="0"/>
              <a:t>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insecte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3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Cînd</a:t>
            </a:r>
            <a:r>
              <a:rPr lang="en-US" dirty="0" smtClean="0"/>
              <a:t> </a:t>
            </a:r>
            <a:r>
              <a:rPr lang="en-US" dirty="0" err="1" smtClean="0"/>
              <a:t>animalele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ude</a:t>
            </a:r>
            <a:r>
              <a:rPr lang="en-US" dirty="0" smtClean="0"/>
              <a:t>, </a:t>
            </a:r>
            <a:r>
              <a:rPr lang="en-US" dirty="0" err="1" smtClean="0"/>
              <a:t>multă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se </a:t>
            </a:r>
            <a:r>
              <a:rPr lang="en-US" dirty="0" err="1" smtClean="0"/>
              <a:t>pierde</a:t>
            </a:r>
            <a:r>
              <a:rPr lang="en-US" dirty="0" smtClean="0"/>
              <a:t> la </a:t>
            </a:r>
            <a:r>
              <a:rPr lang="en-US" dirty="0" err="1" smtClean="0"/>
              <a:t>menținerea</a:t>
            </a:r>
            <a:r>
              <a:rPr lang="en-US" dirty="0" smtClean="0"/>
              <a:t> </a:t>
            </a:r>
            <a:r>
              <a:rPr lang="en-US" dirty="0" err="1" smtClean="0"/>
              <a:t>temperaturii</a:t>
            </a:r>
            <a:r>
              <a:rPr lang="en-US" dirty="0" smtClean="0"/>
              <a:t>. </a:t>
            </a:r>
            <a:r>
              <a:rPr lang="en-US" dirty="0" err="1" smtClean="0"/>
              <a:t>Înseamnă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multă</a:t>
            </a:r>
            <a:r>
              <a:rPr lang="en-US" dirty="0" smtClean="0"/>
              <a:t> </a:t>
            </a:r>
            <a:r>
              <a:rPr lang="en-US" dirty="0" err="1" smtClean="0"/>
              <a:t>hrană</a:t>
            </a:r>
            <a:r>
              <a:rPr lang="en-US" dirty="0" smtClean="0"/>
              <a:t> se </a:t>
            </a:r>
            <a:r>
              <a:rPr lang="en-US" dirty="0" err="1" smtClean="0"/>
              <a:t>pierde</a:t>
            </a:r>
            <a:r>
              <a:rPr lang="en-US" dirty="0" smtClean="0"/>
              <a:t> la </a:t>
            </a:r>
            <a:r>
              <a:rPr lang="en-US" dirty="0" err="1" smtClean="0"/>
              <a:t>căldură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loc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producă</a:t>
            </a:r>
            <a:r>
              <a:rPr lang="en-US" dirty="0" smtClean="0"/>
              <a:t> </a:t>
            </a:r>
            <a:r>
              <a:rPr lang="en-US" dirty="0" err="1" smtClean="0"/>
              <a:t>lapte</a:t>
            </a:r>
            <a:r>
              <a:rPr lang="en-US" dirty="0" smtClean="0"/>
              <a:t>, carne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pui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Bacteriile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virușii</a:t>
            </a:r>
            <a:r>
              <a:rPr lang="en-US" dirty="0" smtClean="0"/>
              <a:t>, </a:t>
            </a:r>
            <a:r>
              <a:rPr lang="en-US" dirty="0" err="1" smtClean="0"/>
              <a:t>cauze</a:t>
            </a:r>
            <a:r>
              <a:rPr lang="en-US" dirty="0" smtClean="0"/>
              <a:t> ale </a:t>
            </a:r>
            <a:r>
              <a:rPr lang="en-US" dirty="0" err="1" smtClean="0"/>
              <a:t>bolilor</a:t>
            </a:r>
            <a:r>
              <a:rPr lang="en-US" dirty="0" smtClean="0"/>
              <a:t>, </a:t>
            </a:r>
            <a:r>
              <a:rPr lang="en-US" dirty="0" err="1" smtClean="0"/>
              <a:t>preferă</a:t>
            </a:r>
            <a:r>
              <a:rPr lang="en-US" dirty="0" smtClean="0"/>
              <a:t> </a:t>
            </a:r>
            <a:r>
              <a:rPr lang="en-US" dirty="0" err="1" smtClean="0"/>
              <a:t>condițiile</a:t>
            </a:r>
            <a:r>
              <a:rPr lang="en-US" dirty="0" smtClean="0"/>
              <a:t> </a:t>
            </a:r>
            <a:r>
              <a:rPr lang="en-US" dirty="0" err="1" smtClean="0"/>
              <a:t>ude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calde</a:t>
            </a:r>
            <a:r>
              <a:rPr lang="en-US" dirty="0" smtClean="0"/>
              <a:t>. </a:t>
            </a:r>
            <a:r>
              <a:rPr lang="en-US" dirty="0" err="1" smtClean="0"/>
              <a:t>Cînd</a:t>
            </a:r>
            <a:r>
              <a:rPr lang="en-US" dirty="0" smtClean="0"/>
              <a:t> </a:t>
            </a:r>
            <a:r>
              <a:rPr lang="en-US" dirty="0" err="1" smtClean="0"/>
              <a:t>animalele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uscate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puține</a:t>
            </a:r>
            <a:r>
              <a:rPr lang="en-US" dirty="0" smtClean="0"/>
              <a:t> </a:t>
            </a:r>
            <a:r>
              <a:rPr lang="en-US" dirty="0" err="1" smtClean="0"/>
              <a:t>organizme</a:t>
            </a:r>
            <a:r>
              <a:rPr lang="en-US" dirty="0" smtClean="0"/>
              <a:t> </a:t>
            </a:r>
            <a:r>
              <a:rPr lang="en-US" dirty="0" smtClean="0"/>
              <a:t>care </a:t>
            </a:r>
            <a:r>
              <a:rPr lang="en-US" dirty="0" err="1" smtClean="0"/>
              <a:t>provoacă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85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Comfortabil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Betonul</a:t>
            </a:r>
            <a:r>
              <a:rPr lang="en-US" dirty="0" smtClean="0"/>
              <a:t> tare nu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loc</a:t>
            </a:r>
            <a:r>
              <a:rPr lang="en-US" dirty="0" smtClean="0"/>
              <a:t> bun de stat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perioade</a:t>
            </a:r>
            <a:r>
              <a:rPr lang="en-US" dirty="0" smtClean="0"/>
              <a:t> lungi de </a:t>
            </a:r>
            <a:r>
              <a:rPr lang="en-US" dirty="0" err="1" smtClean="0"/>
              <a:t>timp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mod </a:t>
            </a:r>
            <a:r>
              <a:rPr lang="en-US" dirty="0" err="1" smtClean="0"/>
              <a:t>deosebit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vaci</a:t>
            </a:r>
            <a:r>
              <a:rPr lang="en-US" dirty="0" smtClean="0"/>
              <a:t>. </a:t>
            </a:r>
            <a:r>
              <a:rPr lang="en-US" dirty="0" err="1" smtClean="0"/>
              <a:t>Pregătește</a:t>
            </a:r>
            <a:r>
              <a:rPr lang="en-US" dirty="0" smtClean="0"/>
              <a:t> un </a:t>
            </a:r>
            <a:r>
              <a:rPr lang="en-US" dirty="0" err="1" smtClean="0"/>
              <a:t>loc</a:t>
            </a:r>
            <a:r>
              <a:rPr lang="en-US" dirty="0" smtClean="0"/>
              <a:t> </a:t>
            </a:r>
            <a:r>
              <a:rPr lang="en-US" dirty="0" err="1" smtClean="0"/>
              <a:t>uscat</a:t>
            </a:r>
            <a:r>
              <a:rPr lang="en-US" dirty="0" smtClean="0"/>
              <a:t>, </a:t>
            </a:r>
            <a:r>
              <a:rPr lang="en-US" dirty="0" err="1" smtClean="0"/>
              <a:t>așternut</a:t>
            </a:r>
            <a:r>
              <a:rPr lang="en-US" dirty="0" smtClean="0"/>
              <a:t> cu </a:t>
            </a:r>
            <a:r>
              <a:rPr lang="en-US" dirty="0" err="1" smtClean="0"/>
              <a:t>paie</a:t>
            </a:r>
            <a:r>
              <a:rPr lang="en-US" dirty="0" smtClean="0"/>
              <a:t>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coceni</a:t>
            </a:r>
            <a:r>
              <a:rPr lang="en-US" dirty="0" smtClean="0"/>
              <a:t> de </a:t>
            </a:r>
            <a:r>
              <a:rPr lang="en-US" dirty="0" err="1" smtClean="0"/>
              <a:t>porumb</a:t>
            </a:r>
            <a:r>
              <a:rPr lang="en-US" dirty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odihnă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Dacă</a:t>
            </a:r>
            <a:r>
              <a:rPr lang="en-US" dirty="0" smtClean="0"/>
              <a:t> nu e </a:t>
            </a:r>
            <a:r>
              <a:rPr lang="en-US" dirty="0" err="1" smtClean="0"/>
              <a:t>comfortabil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tine </a:t>
            </a:r>
            <a:r>
              <a:rPr lang="en-US" dirty="0" err="1" smtClean="0"/>
              <a:t>acolo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stau</a:t>
            </a:r>
            <a:r>
              <a:rPr lang="en-US" dirty="0" smtClean="0"/>
              <a:t> </a:t>
            </a:r>
            <a:r>
              <a:rPr lang="en-US" dirty="0" err="1" smtClean="0"/>
              <a:t>animalele</a:t>
            </a:r>
            <a:r>
              <a:rPr lang="en-US" dirty="0" smtClean="0"/>
              <a:t>, nu e </a:t>
            </a:r>
            <a:r>
              <a:rPr lang="en-US" dirty="0" err="1" smtClean="0"/>
              <a:t>nici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45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Ventilație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Aerul</a:t>
            </a:r>
            <a:r>
              <a:rPr lang="en-US" dirty="0" smtClean="0"/>
              <a:t> </a:t>
            </a:r>
            <a:r>
              <a:rPr lang="en-US" dirty="0" err="1" smtClean="0"/>
              <a:t>prospăt</a:t>
            </a:r>
            <a:r>
              <a:rPr lang="en-US" dirty="0" smtClean="0"/>
              <a:t> e important. </a:t>
            </a:r>
            <a:r>
              <a:rPr lang="en-US" dirty="0" err="1" smtClean="0"/>
              <a:t>Aerul</a:t>
            </a:r>
            <a:r>
              <a:rPr lang="en-US" dirty="0" smtClean="0"/>
              <a:t> </a:t>
            </a:r>
            <a:r>
              <a:rPr lang="en-US" dirty="0" err="1" smtClean="0"/>
              <a:t>stătut</a:t>
            </a:r>
            <a:r>
              <a:rPr lang="en-US" dirty="0" smtClean="0"/>
              <a:t>, </a:t>
            </a:r>
            <a:r>
              <a:rPr lang="en-US" dirty="0" err="1" smtClean="0"/>
              <a:t>umed</a:t>
            </a:r>
            <a:r>
              <a:rPr lang="en-US" dirty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cald</a:t>
            </a:r>
            <a:r>
              <a:rPr lang="en-US" dirty="0" smtClean="0"/>
              <a:t> e </a:t>
            </a:r>
            <a:r>
              <a:rPr lang="en-US" dirty="0" err="1" smtClean="0"/>
              <a:t>plin</a:t>
            </a:r>
            <a:r>
              <a:rPr lang="en-US" dirty="0" smtClean="0"/>
              <a:t> de </a:t>
            </a:r>
            <a:r>
              <a:rPr lang="en-US" dirty="0" err="1" smtClean="0"/>
              <a:t>microorganizme</a:t>
            </a:r>
            <a:r>
              <a:rPr lang="en-US" dirty="0" smtClean="0"/>
              <a:t>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provoca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respiratorii</a:t>
            </a:r>
            <a:r>
              <a:rPr lang="en-US" dirty="0" smtClean="0"/>
              <a:t> la </a:t>
            </a:r>
            <a:r>
              <a:rPr lang="en-US" dirty="0" err="1" smtClean="0"/>
              <a:t>animale</a:t>
            </a:r>
            <a:r>
              <a:rPr lang="en-US" dirty="0" smtClean="0"/>
              <a:t>,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pneumonia.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semn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aerul</a:t>
            </a:r>
            <a:r>
              <a:rPr lang="en-US" dirty="0" smtClean="0"/>
              <a:t> nu e bun – </a:t>
            </a:r>
            <a:r>
              <a:rPr lang="en-US" dirty="0" err="1" smtClean="0"/>
              <a:t>observă</a:t>
            </a:r>
            <a:r>
              <a:rPr lang="en-US" dirty="0" smtClean="0"/>
              <a:t> </a:t>
            </a:r>
            <a:r>
              <a:rPr lang="en-US" dirty="0" err="1" smtClean="0"/>
              <a:t>ochii</a:t>
            </a:r>
            <a:r>
              <a:rPr lang="en-US" dirty="0" smtClean="0"/>
              <a:t> </a:t>
            </a:r>
            <a:r>
              <a:rPr lang="en-US" dirty="0" err="1" smtClean="0"/>
              <a:t>lăcrimați</a:t>
            </a:r>
            <a:r>
              <a:rPr lang="en-US" dirty="0" smtClean="0"/>
              <a:t>, </a:t>
            </a:r>
            <a:r>
              <a:rPr lang="en-US" dirty="0" err="1" smtClean="0"/>
              <a:t>nasul</a:t>
            </a:r>
            <a:r>
              <a:rPr lang="en-US" dirty="0" smtClean="0"/>
              <a:t> care </a:t>
            </a:r>
            <a:r>
              <a:rPr lang="en-US" dirty="0" err="1" smtClean="0"/>
              <a:t>curge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Aerul</a:t>
            </a:r>
            <a:r>
              <a:rPr lang="en-US" dirty="0" smtClean="0"/>
              <a:t> nu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aibă</a:t>
            </a:r>
            <a:r>
              <a:rPr lang="en-US" dirty="0" smtClean="0"/>
              <a:t> un </a:t>
            </a:r>
            <a:r>
              <a:rPr lang="en-US" dirty="0" err="1" smtClean="0"/>
              <a:t>miros</a:t>
            </a:r>
            <a:r>
              <a:rPr lang="en-US" dirty="0" smtClean="0"/>
              <a:t> </a:t>
            </a:r>
            <a:r>
              <a:rPr lang="en-US" dirty="0" err="1" smtClean="0"/>
              <a:t>puternic</a:t>
            </a:r>
            <a:r>
              <a:rPr lang="en-US" dirty="0" smtClean="0"/>
              <a:t> de </a:t>
            </a:r>
            <a:r>
              <a:rPr lang="en-US" dirty="0" err="1" smtClean="0"/>
              <a:t>bălegar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 err="1" smtClean="0"/>
              <a:t>soare</a:t>
            </a:r>
            <a:r>
              <a:rPr lang="en-US" dirty="0" smtClean="0"/>
              <a:t> </a:t>
            </a:r>
            <a:r>
              <a:rPr lang="en-US" dirty="0" err="1" smtClean="0"/>
              <a:t>ajută</a:t>
            </a:r>
            <a:r>
              <a:rPr lang="en-US" dirty="0" smtClean="0"/>
              <a:t> la </a:t>
            </a:r>
            <a:r>
              <a:rPr lang="en-US" dirty="0" err="1" smtClean="0"/>
              <a:t>distrugerea</a:t>
            </a:r>
            <a:r>
              <a:rPr lang="en-US" dirty="0" smtClean="0"/>
              <a:t> </a:t>
            </a:r>
            <a:r>
              <a:rPr lang="en-US" dirty="0" err="1" smtClean="0"/>
              <a:t>bolilor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3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Principiul</a:t>
            </a:r>
            <a:r>
              <a:rPr lang="en-US" dirty="0" smtClean="0"/>
              <a:t> </a:t>
            </a:r>
            <a:r>
              <a:rPr lang="en-US" dirty="0" smtClean="0"/>
              <a:t>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vacile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Mame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tratează</a:t>
            </a:r>
            <a:r>
              <a:rPr lang="en-US" dirty="0" smtClean="0"/>
              <a:t>-le cu respect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bunătate</a:t>
            </a:r>
            <a:r>
              <a:rPr lang="en-US" dirty="0" smtClean="0"/>
              <a:t>. </a:t>
            </a:r>
            <a:r>
              <a:rPr lang="en-US" dirty="0" err="1" smtClean="0"/>
              <a:t>Așa</a:t>
            </a:r>
            <a:r>
              <a:rPr lang="en-US" dirty="0" smtClean="0"/>
              <a:t> </a:t>
            </a:r>
            <a:r>
              <a:rPr lang="en-US" dirty="0" err="1" smtClean="0"/>
              <a:t>îți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da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tot </a:t>
            </a:r>
            <a:r>
              <a:rPr lang="en-US" dirty="0" err="1" smtClean="0"/>
              <a:t>ce</a:t>
            </a:r>
            <a:r>
              <a:rPr lang="en-US" dirty="0" smtClean="0"/>
              <a:t> au </a:t>
            </a:r>
            <a:r>
              <a:rPr lang="en-US" dirty="0" err="1" smtClean="0"/>
              <a:t>mai</a:t>
            </a:r>
            <a:r>
              <a:rPr lang="en-US" dirty="0" smtClean="0"/>
              <a:t> bun.</a:t>
            </a:r>
            <a:endParaRPr lang="en-US" dirty="0"/>
          </a:p>
          <a:p>
            <a:r>
              <a:rPr lang="en-US" dirty="0" smtClean="0"/>
              <a:t>Ai </a:t>
            </a:r>
            <a:r>
              <a:rPr lang="en-US" dirty="0" err="1" smtClean="0"/>
              <a:t>grijă</a:t>
            </a:r>
            <a:r>
              <a:rPr lang="en-US" dirty="0" smtClean="0"/>
              <a:t> mare de </a:t>
            </a:r>
            <a:r>
              <a:rPr lang="en-US" dirty="0" err="1" smtClean="0"/>
              <a:t>bebeluși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un start bun </a:t>
            </a:r>
            <a:r>
              <a:rPr lang="en-US" dirty="0" err="1" smtClean="0"/>
              <a:t>îi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face </a:t>
            </a:r>
            <a:r>
              <a:rPr lang="en-US" dirty="0" err="1" smtClean="0"/>
              <a:t>producători</a:t>
            </a:r>
            <a:r>
              <a:rPr lang="en-US" dirty="0" smtClean="0"/>
              <a:t> </a:t>
            </a:r>
            <a:r>
              <a:rPr lang="en-US" dirty="0" err="1" smtClean="0"/>
              <a:t>buni</a:t>
            </a:r>
            <a:r>
              <a:rPr lang="en-US" dirty="0" smtClean="0"/>
              <a:t>. </a:t>
            </a:r>
            <a:r>
              <a:rPr lang="en-US" dirty="0" err="1" smtClean="0"/>
              <a:t>Animalele</a:t>
            </a:r>
            <a:r>
              <a:rPr lang="en-US" dirty="0" smtClean="0"/>
              <a:t> </a:t>
            </a:r>
            <a:r>
              <a:rPr lang="en-US" dirty="0" err="1" smtClean="0"/>
              <a:t>niciodată</a:t>
            </a:r>
            <a:r>
              <a:rPr lang="en-US" dirty="0" smtClean="0"/>
              <a:t> nu-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revin</a:t>
            </a:r>
            <a:r>
              <a:rPr lang="en-US" dirty="0" smtClean="0"/>
              <a:t> </a:t>
            </a:r>
            <a:r>
              <a:rPr lang="en-US" dirty="0" err="1" smtClean="0"/>
              <a:t>complect</a:t>
            </a:r>
            <a:r>
              <a:rPr lang="en-US" dirty="0" smtClean="0"/>
              <a:t> </a:t>
            </a:r>
            <a:r>
              <a:rPr lang="en-US" dirty="0" err="1" smtClean="0"/>
              <a:t>după</a:t>
            </a:r>
            <a:r>
              <a:rPr lang="en-US" dirty="0" smtClean="0"/>
              <a:t> un start </a:t>
            </a:r>
            <a:r>
              <a:rPr lang="en-US" dirty="0" err="1" smtClean="0"/>
              <a:t>rău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7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Animalele</a:t>
            </a:r>
            <a:r>
              <a:rPr lang="en-US" dirty="0" smtClean="0"/>
              <a:t> </a:t>
            </a:r>
            <a:r>
              <a:rPr lang="en-US" dirty="0" err="1" smtClean="0"/>
              <a:t>nounăscute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Nașterea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se </a:t>
            </a:r>
            <a:r>
              <a:rPr lang="en-US" dirty="0" err="1" smtClean="0"/>
              <a:t>petreacă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-o </a:t>
            </a:r>
            <a:r>
              <a:rPr lang="en-US" dirty="0" err="1" smtClean="0"/>
              <a:t>încăpere</a:t>
            </a:r>
            <a:r>
              <a:rPr lang="en-US" dirty="0" smtClean="0"/>
              <a:t> </a:t>
            </a:r>
            <a:r>
              <a:rPr lang="en-US" dirty="0" err="1" smtClean="0"/>
              <a:t>curată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uscată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Buricul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miel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vițel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dezinfectat</a:t>
            </a:r>
            <a:r>
              <a:rPr lang="en-US" dirty="0" smtClean="0"/>
              <a:t> cu </a:t>
            </a:r>
            <a:r>
              <a:rPr lang="en-US" dirty="0" err="1" smtClean="0"/>
              <a:t>iod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clor</a:t>
            </a:r>
            <a:r>
              <a:rPr lang="en-US" dirty="0" smtClean="0"/>
              <a:t> </a:t>
            </a:r>
            <a:r>
              <a:rPr lang="en-US" dirty="0" err="1" smtClean="0"/>
              <a:t>imediat</a:t>
            </a:r>
            <a:r>
              <a:rPr lang="en-US" dirty="0" smtClean="0"/>
              <a:t> </a:t>
            </a:r>
            <a:r>
              <a:rPr lang="en-US" dirty="0" err="1" smtClean="0"/>
              <a:t>după</a:t>
            </a:r>
            <a:r>
              <a:rPr lang="en-US" dirty="0" smtClean="0"/>
              <a:t> </a:t>
            </a:r>
            <a:r>
              <a:rPr lang="en-US" dirty="0" err="1" smtClean="0"/>
              <a:t>naștere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Trebui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primească</a:t>
            </a:r>
            <a:r>
              <a:rPr lang="en-US" dirty="0" smtClean="0"/>
              <a:t> </a:t>
            </a:r>
            <a:r>
              <a:rPr lang="en-US" dirty="0" err="1" smtClean="0"/>
              <a:t>coraslă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primul</a:t>
            </a:r>
            <a:r>
              <a:rPr lang="en-US" dirty="0" smtClean="0"/>
              <a:t> </a:t>
            </a:r>
            <a:r>
              <a:rPr lang="en-US" dirty="0" err="1" smtClean="0"/>
              <a:t>lapte</a:t>
            </a:r>
            <a:r>
              <a:rPr lang="en-US" dirty="0" smtClean="0"/>
              <a:t>)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decurs</a:t>
            </a:r>
            <a:r>
              <a:rPr lang="en-US" dirty="0" smtClean="0"/>
              <a:t> de o </a:t>
            </a:r>
            <a:r>
              <a:rPr lang="en-US" dirty="0" err="1" smtClean="0"/>
              <a:t>oră</a:t>
            </a:r>
            <a:r>
              <a:rPr lang="en-US" dirty="0" smtClean="0"/>
              <a:t> de la </a:t>
            </a:r>
            <a:r>
              <a:rPr lang="en-US" dirty="0" err="1" smtClean="0"/>
              <a:t>naștere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îl</a:t>
            </a:r>
            <a:r>
              <a:rPr lang="en-US" dirty="0" smtClean="0"/>
              <a:t> </a:t>
            </a:r>
            <a:r>
              <a:rPr lang="en-US" dirty="0" err="1" smtClean="0"/>
              <a:t>ajută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lupte</a:t>
            </a:r>
            <a:r>
              <a:rPr lang="en-US" dirty="0" smtClean="0"/>
              <a:t> contra </a:t>
            </a:r>
            <a:r>
              <a:rPr lang="en-US" dirty="0" err="1" smtClean="0"/>
              <a:t>bolilor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Asigură</a:t>
            </a:r>
            <a:r>
              <a:rPr lang="en-US" dirty="0" smtClean="0"/>
              <a:t> </a:t>
            </a:r>
            <a:r>
              <a:rPr lang="en-US" dirty="0" err="1" smtClean="0"/>
              <a:t>ugerul</a:t>
            </a:r>
            <a:r>
              <a:rPr lang="en-US" dirty="0" smtClean="0"/>
              <a:t> </a:t>
            </a:r>
            <a:r>
              <a:rPr lang="en-US" dirty="0" err="1" smtClean="0"/>
              <a:t>mamei</a:t>
            </a:r>
            <a:r>
              <a:rPr lang="en-US" dirty="0" smtClean="0"/>
              <a:t> </a:t>
            </a:r>
            <a:r>
              <a:rPr lang="en-US" dirty="0" err="1" smtClean="0"/>
              <a:t>curat</a:t>
            </a:r>
            <a:r>
              <a:rPr lang="en-US" dirty="0" smtClean="0"/>
              <a:t>, </a:t>
            </a:r>
            <a:r>
              <a:rPr lang="en-US" dirty="0" err="1" smtClean="0"/>
              <a:t>fără</a:t>
            </a:r>
            <a:r>
              <a:rPr lang="en-US" dirty="0" smtClean="0"/>
              <a:t> </a:t>
            </a:r>
            <a:r>
              <a:rPr lang="en-US" dirty="0" err="1" smtClean="0"/>
              <a:t>bălegar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gunoi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7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1017</Words>
  <Application>Microsoft Macintosh PowerPoint</Application>
  <PresentationFormat>On-screen Show (4:3)</PresentationFormat>
  <Paragraphs>101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Îngrijirea animalelor</vt:lpstr>
      <vt:lpstr>Cel mai important șucru pe care să-l înveți la acest seminar!</vt:lpstr>
      <vt:lpstr>Principiul #1</vt:lpstr>
      <vt:lpstr>Curat</vt:lpstr>
      <vt:lpstr>Uscat</vt:lpstr>
      <vt:lpstr>Comfortabil</vt:lpstr>
      <vt:lpstr>Ventilație</vt:lpstr>
      <vt:lpstr>Principiul # 2</vt:lpstr>
      <vt:lpstr>Animalele nounăscute</vt:lpstr>
      <vt:lpstr>Principiul # 3</vt:lpstr>
      <vt:lpstr>Hrana</vt:lpstr>
      <vt:lpstr>PowerPoint Presentation</vt:lpstr>
      <vt:lpstr>Hrănirea</vt:lpstr>
      <vt:lpstr>Ce se află în Rumen</vt:lpstr>
      <vt:lpstr>Hrănirea</vt:lpstr>
      <vt:lpstr>Hrănirea</vt:lpstr>
      <vt:lpstr>Hrănirea cu cereale</vt:lpstr>
      <vt:lpstr>Valoarea furajelor</vt:lpstr>
      <vt:lpstr>Amestecul de Cereale</vt:lpstr>
      <vt:lpstr>Hrănirea – Să găsești echilibrul!</vt:lpstr>
      <vt:lpstr>Amestecuri de cereale</vt:lpstr>
      <vt:lpstr>Amestecuri de cereale</vt:lpstr>
      <vt:lpstr>Amestecuri de cereale</vt:lpstr>
      <vt:lpstr>Amestecuri de cereale</vt:lpstr>
      <vt:lpstr>Concluzie</vt:lpstr>
    </vt:vector>
  </TitlesOfParts>
  <Company>Gen 2:15 Consulting,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Animal Care</dc:title>
  <dc:creator>Leslie Yoder</dc:creator>
  <cp:lastModifiedBy>Mihail</cp:lastModifiedBy>
  <cp:revision>35</cp:revision>
  <dcterms:created xsi:type="dcterms:W3CDTF">2015-01-12T16:06:21Z</dcterms:created>
  <dcterms:modified xsi:type="dcterms:W3CDTF">2015-02-05T01:53:31Z</dcterms:modified>
</cp:coreProperties>
</file>