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9" r:id="rId3"/>
    <p:sldId id="260" r:id="rId4"/>
    <p:sldId id="316" r:id="rId5"/>
    <p:sldId id="261" r:id="rId6"/>
    <p:sldId id="284" r:id="rId7"/>
    <p:sldId id="285" r:id="rId8"/>
    <p:sldId id="286" r:id="rId9"/>
    <p:sldId id="291" r:id="rId10"/>
    <p:sldId id="287" r:id="rId11"/>
    <p:sldId id="293" r:id="rId12"/>
    <p:sldId id="294" r:id="rId13"/>
    <p:sldId id="288" r:id="rId14"/>
    <p:sldId id="295" r:id="rId15"/>
    <p:sldId id="296" r:id="rId16"/>
    <p:sldId id="289" r:id="rId17"/>
    <p:sldId id="290" r:id="rId18"/>
    <p:sldId id="298" r:id="rId19"/>
    <p:sldId id="297" r:id="rId20"/>
    <p:sldId id="299" r:id="rId21"/>
    <p:sldId id="300" r:id="rId22"/>
    <p:sldId id="301" r:id="rId23"/>
    <p:sldId id="302" r:id="rId24"/>
    <p:sldId id="303" r:id="rId25"/>
    <p:sldId id="307" r:id="rId26"/>
    <p:sldId id="308" r:id="rId27"/>
    <p:sldId id="304" r:id="rId28"/>
    <p:sldId id="309" r:id="rId29"/>
    <p:sldId id="305" r:id="rId30"/>
    <p:sldId id="306" r:id="rId31"/>
    <p:sldId id="310" r:id="rId32"/>
    <p:sldId id="311" r:id="rId33"/>
    <p:sldId id="312" r:id="rId34"/>
    <p:sldId id="313" r:id="rId35"/>
    <p:sldId id="314" r:id="rId36"/>
    <p:sldId id="31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F3F57-46F0-864C-BB09-AD835E4B8718}" type="datetimeFigureOut">
              <a:rPr lang="en-US" smtClean="0"/>
              <a:t>2/27/15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D6B8F-066F-8B47-8D8D-A3DAEE2E7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15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D6B8F-066F-8B47-8D8D-A3DAEE2E7D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7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6F4BC-4EA8-4B8F-A56A-6D21F6B55A03}" type="datetimeFigureOut">
              <a:rPr lang="en-US" smtClean="0"/>
              <a:t>2/27/15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32A4B-A37F-43CA-9B70-3BDA5CE14E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32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em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990600" y="83820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/>
              <a:t>Îngrijirea</a:t>
            </a:r>
            <a:r>
              <a:rPr lang="en-US" sz="7200" dirty="0"/>
              <a:t> </a:t>
            </a:r>
            <a:r>
              <a:rPr lang="en-US" sz="7200" dirty="0" err="1"/>
              <a:t>animalelor</a:t>
            </a:r>
            <a:endParaRPr lang="en-US" sz="7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3505200"/>
            <a:ext cx="7467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+mj-lt"/>
                <a:cs typeface="American Typewriter"/>
              </a:rPr>
              <a:t>Leslie D. Yoder</a:t>
            </a:r>
          </a:p>
          <a:p>
            <a:pPr algn="ctr"/>
            <a:r>
              <a:rPr lang="en-US" sz="4000" b="1" dirty="0" smtClean="0">
                <a:latin typeface="+mj-lt"/>
                <a:cs typeface="American Typewriter"/>
              </a:rPr>
              <a:t>Gen 2</a:t>
            </a:r>
            <a:r>
              <a:rPr lang="en-US" sz="4000" b="1" dirty="0" smtClean="0">
                <a:latin typeface="+mj-lt"/>
                <a:cs typeface="American Typewriter"/>
              </a:rPr>
              <a:t>:15 </a:t>
            </a:r>
            <a:r>
              <a:rPr lang="en-US" sz="4000" b="1" dirty="0" smtClean="0">
                <a:latin typeface="+mj-lt"/>
                <a:cs typeface="American Typewriter"/>
              </a:rPr>
              <a:t>Consulting</a:t>
            </a:r>
          </a:p>
          <a:p>
            <a:pPr algn="ctr"/>
            <a:r>
              <a:rPr lang="en-US" sz="4000" b="1" dirty="0" smtClean="0">
                <a:latin typeface="+mj-lt"/>
                <a:cs typeface="American Typewriter"/>
              </a:rPr>
              <a:t>AgConnect </a:t>
            </a:r>
            <a:r>
              <a:rPr lang="en-US" sz="4000" b="1" dirty="0" smtClean="0">
                <a:latin typeface="+mj-lt"/>
                <a:cs typeface="Calisto MT"/>
              </a:rPr>
              <a:t>Ministries</a:t>
            </a:r>
            <a:endParaRPr lang="en-US" sz="4000" b="1" dirty="0">
              <a:latin typeface="+mj-lt"/>
              <a:cs typeface="Calisto MT"/>
            </a:endParaRPr>
          </a:p>
        </p:txBody>
      </p:sp>
      <p:pic>
        <p:nvPicPr>
          <p:cNvPr id="11" name="Picture 10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12" name="Picture 11" descr="gen_215_accen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457200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/>
              <a:t>Ventilație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457200" y="1524000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Aerul</a:t>
            </a:r>
            <a:r>
              <a:rPr lang="en-US" sz="3200" dirty="0"/>
              <a:t> </a:t>
            </a:r>
            <a:r>
              <a:rPr lang="en-US" sz="3200" dirty="0" err="1"/>
              <a:t>prospăt</a:t>
            </a:r>
            <a:r>
              <a:rPr lang="en-US" sz="3200" dirty="0"/>
              <a:t> e important. </a:t>
            </a:r>
            <a:r>
              <a:rPr lang="en-US" sz="3200" dirty="0" err="1"/>
              <a:t>Aerul</a:t>
            </a:r>
            <a:r>
              <a:rPr lang="en-US" sz="3200" dirty="0"/>
              <a:t> </a:t>
            </a:r>
            <a:r>
              <a:rPr lang="en-US" sz="3200" dirty="0" err="1"/>
              <a:t>stătut</a:t>
            </a:r>
            <a:r>
              <a:rPr lang="en-US" sz="3200" dirty="0"/>
              <a:t>, </a:t>
            </a:r>
            <a:r>
              <a:rPr lang="en-US" sz="3200" dirty="0" err="1"/>
              <a:t>umed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cald</a:t>
            </a:r>
            <a:r>
              <a:rPr lang="en-US" sz="3200" dirty="0"/>
              <a:t> e </a:t>
            </a:r>
            <a:r>
              <a:rPr lang="en-US" sz="3200" dirty="0" err="1"/>
              <a:t>plin</a:t>
            </a:r>
            <a:r>
              <a:rPr lang="en-US" sz="3200" dirty="0"/>
              <a:t> de </a:t>
            </a:r>
            <a:r>
              <a:rPr lang="en-US" sz="3200" dirty="0" err="1"/>
              <a:t>microorganizme</a:t>
            </a:r>
            <a:r>
              <a:rPr lang="en-US" sz="3200" dirty="0"/>
              <a:t>,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poate</a:t>
            </a:r>
            <a:r>
              <a:rPr lang="en-US" sz="3200" dirty="0"/>
              <a:t> </a:t>
            </a:r>
            <a:r>
              <a:rPr lang="en-US" sz="3200" dirty="0" err="1"/>
              <a:t>provoca</a:t>
            </a:r>
            <a:r>
              <a:rPr lang="en-US" sz="3200" dirty="0"/>
              <a:t> </a:t>
            </a:r>
            <a:r>
              <a:rPr lang="en-US" sz="3200" dirty="0" err="1"/>
              <a:t>boli</a:t>
            </a:r>
            <a:r>
              <a:rPr lang="en-US" sz="3200" dirty="0"/>
              <a:t> </a:t>
            </a:r>
            <a:r>
              <a:rPr lang="en-US" sz="3200" dirty="0" err="1"/>
              <a:t>respiratorii</a:t>
            </a:r>
            <a:r>
              <a:rPr lang="en-US" sz="3200" dirty="0"/>
              <a:t> la </a:t>
            </a:r>
            <a:r>
              <a:rPr lang="en-US" sz="3200" dirty="0" err="1"/>
              <a:t>animale</a:t>
            </a:r>
            <a:r>
              <a:rPr lang="en-US" sz="3200" dirty="0"/>
              <a:t>, </a:t>
            </a:r>
            <a:r>
              <a:rPr lang="en-US" sz="3200" dirty="0" err="1"/>
              <a:t>ca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pneumonia.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800" y="3276600"/>
            <a:ext cx="4775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8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457200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/>
              <a:t>Ventilație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457200" y="1524000"/>
            <a:ext cx="8077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/>
              <a:t>Un </a:t>
            </a:r>
            <a:r>
              <a:rPr lang="en-US" sz="3200" dirty="0" err="1"/>
              <a:t>semn</a:t>
            </a:r>
            <a:r>
              <a:rPr lang="en-US" sz="3200" dirty="0"/>
              <a:t> </a:t>
            </a:r>
            <a:r>
              <a:rPr lang="en-US" sz="3200" dirty="0" err="1"/>
              <a:t>că</a:t>
            </a:r>
            <a:r>
              <a:rPr lang="en-US" sz="3200" dirty="0"/>
              <a:t> </a:t>
            </a:r>
            <a:r>
              <a:rPr lang="en-US" sz="3200" dirty="0" err="1"/>
              <a:t>aerul</a:t>
            </a:r>
            <a:r>
              <a:rPr lang="en-US" sz="3200" dirty="0"/>
              <a:t> nu e bun – </a:t>
            </a:r>
            <a:r>
              <a:rPr lang="en-US" sz="3200" dirty="0" err="1"/>
              <a:t>observă</a:t>
            </a:r>
            <a:r>
              <a:rPr lang="en-US" sz="3200" dirty="0"/>
              <a:t> </a:t>
            </a:r>
            <a:r>
              <a:rPr lang="en-US" sz="3200" dirty="0" err="1"/>
              <a:t>ochii</a:t>
            </a:r>
            <a:r>
              <a:rPr lang="en-US" sz="3200" dirty="0"/>
              <a:t> </a:t>
            </a:r>
            <a:r>
              <a:rPr lang="en-US" sz="3200" dirty="0" err="1"/>
              <a:t>lăcrimați</a:t>
            </a:r>
            <a:r>
              <a:rPr lang="en-US" sz="3200" dirty="0"/>
              <a:t>, </a:t>
            </a:r>
            <a:r>
              <a:rPr lang="en-US" sz="3200" dirty="0" err="1"/>
              <a:t>nasul</a:t>
            </a:r>
            <a:r>
              <a:rPr lang="en-US" sz="3200" dirty="0"/>
              <a:t> care </a:t>
            </a:r>
            <a:r>
              <a:rPr lang="en-US" sz="3200" dirty="0" err="1"/>
              <a:t>curge</a:t>
            </a:r>
            <a:r>
              <a:rPr lang="en-US" sz="3200" dirty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/>
              <a:t>Aerul</a:t>
            </a:r>
            <a:r>
              <a:rPr lang="en-US" sz="3200" dirty="0"/>
              <a:t> nu </a:t>
            </a:r>
            <a:r>
              <a:rPr lang="en-US" sz="3200" dirty="0" err="1"/>
              <a:t>trebuie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aibă</a:t>
            </a:r>
            <a:r>
              <a:rPr lang="en-US" sz="3200" dirty="0"/>
              <a:t> un </a:t>
            </a:r>
            <a:r>
              <a:rPr lang="en-US" sz="3200" dirty="0" err="1"/>
              <a:t>miros</a:t>
            </a:r>
            <a:r>
              <a:rPr lang="en-US" sz="3200" dirty="0"/>
              <a:t> </a:t>
            </a:r>
            <a:r>
              <a:rPr lang="en-US" sz="3200" dirty="0" err="1"/>
              <a:t>puternic</a:t>
            </a:r>
            <a:r>
              <a:rPr lang="en-US" sz="3200" dirty="0"/>
              <a:t> de </a:t>
            </a:r>
            <a:r>
              <a:rPr lang="en-US" sz="3200" dirty="0" err="1"/>
              <a:t>bălegar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00" y="3962400"/>
            <a:ext cx="3860800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30" y="4038600"/>
            <a:ext cx="3701226" cy="28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8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457200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/>
              <a:t>Ventilație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457200" y="1524000"/>
            <a:ext cx="807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Mult</a:t>
            </a:r>
            <a:r>
              <a:rPr lang="en-US" sz="3200" dirty="0"/>
              <a:t> </a:t>
            </a:r>
            <a:r>
              <a:rPr lang="en-US" sz="3200" dirty="0" err="1"/>
              <a:t>soare</a:t>
            </a:r>
            <a:r>
              <a:rPr lang="en-US" sz="3200" dirty="0"/>
              <a:t> </a:t>
            </a:r>
            <a:r>
              <a:rPr lang="en-US" sz="3200" dirty="0" err="1"/>
              <a:t>ajută</a:t>
            </a:r>
            <a:r>
              <a:rPr lang="en-US" sz="3200" dirty="0"/>
              <a:t> la </a:t>
            </a:r>
            <a:r>
              <a:rPr lang="en-US" sz="3200" dirty="0" err="1"/>
              <a:t>distrugerea</a:t>
            </a:r>
            <a:r>
              <a:rPr lang="en-US" sz="3200" dirty="0"/>
              <a:t> </a:t>
            </a:r>
            <a:r>
              <a:rPr lang="en-US" sz="3200" dirty="0" err="1" smtClean="0"/>
              <a:t>bolilor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2238426"/>
            <a:ext cx="6166047" cy="462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42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457200"/>
            <a:ext cx="2931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Principiul</a:t>
            </a:r>
            <a:r>
              <a:rPr lang="en-US" sz="4000" b="1" dirty="0"/>
              <a:t> # 2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4478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Toate</a:t>
            </a:r>
            <a:r>
              <a:rPr lang="en-US" sz="3200" dirty="0"/>
              <a:t> </a:t>
            </a:r>
            <a:r>
              <a:rPr lang="en-US" sz="3200" dirty="0" err="1"/>
              <a:t>vacile</a:t>
            </a:r>
            <a:r>
              <a:rPr lang="en-US" sz="3200" dirty="0"/>
              <a:t> </a:t>
            </a:r>
            <a:r>
              <a:rPr lang="en-US" sz="3200" dirty="0" err="1"/>
              <a:t>sunt</a:t>
            </a:r>
            <a:r>
              <a:rPr lang="en-US" sz="3200" dirty="0"/>
              <a:t> </a:t>
            </a:r>
            <a:r>
              <a:rPr lang="en-US" sz="3200" dirty="0" err="1"/>
              <a:t>Mame</a:t>
            </a:r>
            <a:r>
              <a:rPr lang="en-US" sz="3200" dirty="0"/>
              <a:t> – </a:t>
            </a:r>
            <a:r>
              <a:rPr lang="en-US" sz="3200" dirty="0" err="1"/>
              <a:t>tratează</a:t>
            </a:r>
            <a:r>
              <a:rPr lang="en-US" sz="3200" dirty="0"/>
              <a:t>-le cu respect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bunătate</a:t>
            </a:r>
            <a:r>
              <a:rPr lang="en-US" sz="3200" dirty="0"/>
              <a:t>. </a:t>
            </a:r>
            <a:r>
              <a:rPr lang="en-US" sz="3200" dirty="0" err="1"/>
              <a:t>Așa</a:t>
            </a:r>
            <a:r>
              <a:rPr lang="en-US" sz="3200" dirty="0"/>
              <a:t> </a:t>
            </a:r>
            <a:r>
              <a:rPr lang="en-US" sz="3200" dirty="0" err="1"/>
              <a:t>îți</a:t>
            </a:r>
            <a:r>
              <a:rPr lang="en-US" sz="3200" dirty="0"/>
              <a:t> </a:t>
            </a:r>
            <a:r>
              <a:rPr lang="en-US" sz="3200" dirty="0" err="1"/>
              <a:t>vor</a:t>
            </a:r>
            <a:r>
              <a:rPr lang="en-US" sz="3200" dirty="0"/>
              <a:t> da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ele</a:t>
            </a:r>
            <a:r>
              <a:rPr lang="en-US" sz="3200" dirty="0"/>
              <a:t> tot </a:t>
            </a:r>
            <a:r>
              <a:rPr lang="en-US" sz="3200" dirty="0" err="1"/>
              <a:t>ce</a:t>
            </a:r>
            <a:r>
              <a:rPr lang="en-US" sz="3200" dirty="0"/>
              <a:t> au </a:t>
            </a:r>
            <a:r>
              <a:rPr lang="en-US" sz="3200" dirty="0" err="1"/>
              <a:t>mai</a:t>
            </a:r>
            <a:r>
              <a:rPr lang="en-US" sz="3200" dirty="0"/>
              <a:t> bun.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2756429"/>
            <a:ext cx="7010400" cy="41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06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457200"/>
            <a:ext cx="2931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Principiul</a:t>
            </a:r>
            <a:r>
              <a:rPr lang="en-US" sz="4000" b="1" dirty="0"/>
              <a:t> # 2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1447800"/>
            <a:ext cx="8458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Ai </a:t>
            </a:r>
            <a:r>
              <a:rPr lang="en-US" sz="3200" dirty="0" err="1"/>
              <a:t>grijă</a:t>
            </a:r>
            <a:r>
              <a:rPr lang="en-US" sz="3200" dirty="0"/>
              <a:t> mare de </a:t>
            </a:r>
            <a:r>
              <a:rPr lang="en-US" sz="3200" dirty="0" err="1"/>
              <a:t>bebeluși</a:t>
            </a:r>
            <a:r>
              <a:rPr lang="en-US" sz="3200" dirty="0"/>
              <a:t>  – un start bun </a:t>
            </a:r>
            <a:r>
              <a:rPr lang="en-US" sz="3200" dirty="0" err="1"/>
              <a:t>îi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face </a:t>
            </a:r>
            <a:r>
              <a:rPr lang="en-US" sz="3200" dirty="0" err="1"/>
              <a:t>producători</a:t>
            </a:r>
            <a:r>
              <a:rPr lang="en-US" sz="3200" dirty="0"/>
              <a:t> </a:t>
            </a:r>
            <a:r>
              <a:rPr lang="en-US" sz="3200" dirty="0" err="1"/>
              <a:t>buni</a:t>
            </a:r>
            <a:r>
              <a:rPr lang="en-US" sz="3200" dirty="0"/>
              <a:t>. </a:t>
            </a:r>
            <a:r>
              <a:rPr lang="en-US" sz="3200" dirty="0" err="1"/>
              <a:t>Animalele</a:t>
            </a:r>
            <a:r>
              <a:rPr lang="en-US" sz="3200" dirty="0"/>
              <a:t> </a:t>
            </a:r>
            <a:r>
              <a:rPr lang="en-US" sz="3200" dirty="0" err="1"/>
              <a:t>niciodată</a:t>
            </a:r>
            <a:r>
              <a:rPr lang="en-US" sz="3200" dirty="0"/>
              <a:t> nu-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revin</a:t>
            </a:r>
            <a:r>
              <a:rPr lang="en-US" sz="3200" dirty="0"/>
              <a:t> </a:t>
            </a:r>
            <a:r>
              <a:rPr lang="en-US" sz="3200" dirty="0" err="1"/>
              <a:t>complect</a:t>
            </a:r>
            <a:r>
              <a:rPr lang="en-US" sz="3200" dirty="0"/>
              <a:t> </a:t>
            </a:r>
            <a:r>
              <a:rPr lang="en-US" sz="3200" dirty="0" err="1"/>
              <a:t>după</a:t>
            </a:r>
            <a:r>
              <a:rPr lang="en-US" sz="3200" dirty="0"/>
              <a:t> un start </a:t>
            </a:r>
            <a:r>
              <a:rPr lang="en-US" sz="3200" dirty="0" err="1"/>
              <a:t>rău</a:t>
            </a:r>
            <a:r>
              <a:rPr lang="en-US" sz="3200" dirty="0"/>
              <a:t>!</a:t>
            </a:r>
          </a:p>
          <a:p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1" y="3225800"/>
            <a:ext cx="4842933" cy="3632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110" y="3200400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4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661164"/>
            <a:ext cx="5571535" cy="417865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400" y="533400"/>
            <a:ext cx="49370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Animalele</a:t>
            </a:r>
            <a:r>
              <a:rPr lang="en-US" sz="4000" b="1" dirty="0"/>
              <a:t> </a:t>
            </a:r>
            <a:r>
              <a:rPr lang="en-US" sz="4000" b="1" dirty="0" err="1"/>
              <a:t>nounăscute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228600" y="15240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Nașterea</a:t>
            </a:r>
            <a:r>
              <a:rPr lang="en-US" sz="3200" dirty="0"/>
              <a:t> </a:t>
            </a:r>
            <a:r>
              <a:rPr lang="en-US" sz="3200" dirty="0" err="1"/>
              <a:t>trebuie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se </a:t>
            </a:r>
            <a:r>
              <a:rPr lang="en-US" sz="3200" dirty="0" err="1"/>
              <a:t>petreacă</a:t>
            </a:r>
            <a:r>
              <a:rPr lang="en-US" sz="3200" dirty="0"/>
              <a:t> </a:t>
            </a:r>
            <a:r>
              <a:rPr lang="en-US" sz="3200" dirty="0" err="1"/>
              <a:t>într</a:t>
            </a:r>
            <a:r>
              <a:rPr lang="en-US" sz="3200" dirty="0"/>
              <a:t>-o </a:t>
            </a:r>
            <a:r>
              <a:rPr lang="en-US" sz="3200" dirty="0" err="1"/>
              <a:t>încăpere</a:t>
            </a:r>
            <a:r>
              <a:rPr lang="en-US" sz="3200" dirty="0"/>
              <a:t> </a:t>
            </a:r>
            <a:r>
              <a:rPr lang="en-US" sz="3200" dirty="0" err="1"/>
              <a:t>curată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uscată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67632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39" y="2057400"/>
            <a:ext cx="7294716" cy="47707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45720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Buricul</a:t>
            </a:r>
            <a:r>
              <a:rPr lang="en-US" sz="3200" dirty="0"/>
              <a:t> </a:t>
            </a:r>
            <a:r>
              <a:rPr lang="en-US" sz="3200" dirty="0" err="1"/>
              <a:t>unui</a:t>
            </a:r>
            <a:r>
              <a:rPr lang="en-US" sz="3200" dirty="0"/>
              <a:t> </a:t>
            </a:r>
            <a:r>
              <a:rPr lang="en-US" sz="3200" dirty="0" err="1"/>
              <a:t>miel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vițel</a:t>
            </a:r>
            <a:r>
              <a:rPr lang="en-US" sz="3200" dirty="0"/>
              <a:t> </a:t>
            </a:r>
            <a:r>
              <a:rPr lang="en-US" sz="3200" dirty="0" err="1"/>
              <a:t>trebuie</a:t>
            </a:r>
            <a:r>
              <a:rPr lang="en-US" sz="3200" dirty="0"/>
              <a:t> </a:t>
            </a:r>
            <a:r>
              <a:rPr lang="en-US" sz="3200" dirty="0" err="1"/>
              <a:t>dezinfectat</a:t>
            </a:r>
            <a:r>
              <a:rPr lang="en-US" sz="3200" dirty="0"/>
              <a:t> cu </a:t>
            </a:r>
            <a:r>
              <a:rPr lang="en-US" sz="3200" dirty="0" err="1"/>
              <a:t>iod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clor</a:t>
            </a:r>
            <a:r>
              <a:rPr lang="en-US" sz="3200" dirty="0"/>
              <a:t> </a:t>
            </a:r>
            <a:r>
              <a:rPr lang="en-US" sz="3200" dirty="0" err="1"/>
              <a:t>imediat</a:t>
            </a:r>
            <a:r>
              <a:rPr lang="en-US" sz="3200" dirty="0"/>
              <a:t> </a:t>
            </a:r>
            <a:r>
              <a:rPr lang="en-US" sz="3200" dirty="0" err="1"/>
              <a:t>după</a:t>
            </a:r>
            <a:r>
              <a:rPr lang="en-US" sz="3200" dirty="0"/>
              <a:t> </a:t>
            </a:r>
            <a:r>
              <a:rPr lang="en-US" sz="3200" dirty="0" err="1"/>
              <a:t>naștere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1105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087766"/>
            <a:ext cx="5664200" cy="37702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381000"/>
            <a:ext cx="838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Trebuie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primească</a:t>
            </a:r>
            <a:r>
              <a:rPr lang="en-US" sz="3200" dirty="0"/>
              <a:t> </a:t>
            </a:r>
            <a:r>
              <a:rPr lang="en-US" sz="3200" dirty="0" err="1"/>
              <a:t>coraslă</a:t>
            </a:r>
            <a:r>
              <a:rPr lang="en-US" sz="3200" dirty="0"/>
              <a:t> (</a:t>
            </a:r>
            <a:r>
              <a:rPr lang="en-US" sz="3200" dirty="0" err="1"/>
              <a:t>primul</a:t>
            </a:r>
            <a:r>
              <a:rPr lang="en-US" sz="3200" dirty="0"/>
              <a:t> </a:t>
            </a:r>
            <a:r>
              <a:rPr lang="en-US" sz="3200" dirty="0" err="1"/>
              <a:t>lapte</a:t>
            </a:r>
            <a:r>
              <a:rPr lang="en-US" sz="3200" dirty="0"/>
              <a:t>)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decurs</a:t>
            </a:r>
            <a:r>
              <a:rPr lang="en-US" sz="3200" dirty="0"/>
              <a:t> de o </a:t>
            </a:r>
            <a:r>
              <a:rPr lang="en-US" sz="3200" dirty="0" err="1"/>
              <a:t>oră</a:t>
            </a:r>
            <a:r>
              <a:rPr lang="en-US" sz="3200" dirty="0"/>
              <a:t> de la </a:t>
            </a:r>
            <a:r>
              <a:rPr lang="en-US" sz="3200" dirty="0" err="1"/>
              <a:t>naștere</a:t>
            </a:r>
            <a:r>
              <a:rPr lang="en-US" sz="3200" dirty="0"/>
              <a:t> – </a:t>
            </a:r>
            <a:r>
              <a:rPr lang="en-US" sz="3200" dirty="0" err="1"/>
              <a:t>îl</a:t>
            </a:r>
            <a:r>
              <a:rPr lang="en-US" sz="3200" dirty="0"/>
              <a:t> </a:t>
            </a:r>
            <a:r>
              <a:rPr lang="en-US" sz="3200" dirty="0" err="1"/>
              <a:t>ajută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lupte</a:t>
            </a:r>
            <a:r>
              <a:rPr lang="en-US" sz="3200" dirty="0"/>
              <a:t> contra </a:t>
            </a:r>
            <a:r>
              <a:rPr lang="en-US" sz="3200" dirty="0" err="1"/>
              <a:t>bolilor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Asigură</a:t>
            </a:r>
            <a:r>
              <a:rPr lang="en-US" sz="3200" dirty="0"/>
              <a:t> </a:t>
            </a:r>
            <a:r>
              <a:rPr lang="en-US" sz="3200" dirty="0" err="1"/>
              <a:t>ugerul</a:t>
            </a:r>
            <a:r>
              <a:rPr lang="en-US" sz="3200" dirty="0"/>
              <a:t> </a:t>
            </a:r>
            <a:r>
              <a:rPr lang="en-US" sz="3200" dirty="0" err="1"/>
              <a:t>mamei</a:t>
            </a:r>
            <a:r>
              <a:rPr lang="en-US" sz="3200" dirty="0"/>
              <a:t> </a:t>
            </a:r>
            <a:r>
              <a:rPr lang="en-US" sz="3200" dirty="0" err="1"/>
              <a:t>curat</a:t>
            </a:r>
            <a:r>
              <a:rPr lang="en-US" sz="3200" dirty="0"/>
              <a:t>, </a:t>
            </a:r>
            <a:r>
              <a:rPr lang="en-US" sz="3200" dirty="0" err="1"/>
              <a:t>fără</a:t>
            </a:r>
            <a:r>
              <a:rPr lang="en-US" sz="3200" dirty="0"/>
              <a:t> </a:t>
            </a:r>
            <a:r>
              <a:rPr lang="en-US" sz="3200" dirty="0" err="1"/>
              <a:t>bălegar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gunoi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522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457200"/>
            <a:ext cx="236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457200" y="1524000"/>
            <a:ext cx="807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04800" y="1371600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/>
              <a:t>Cînd</a:t>
            </a:r>
            <a:r>
              <a:rPr lang="en-US" sz="3200" dirty="0"/>
              <a:t> </a:t>
            </a:r>
            <a:r>
              <a:rPr lang="en-US" sz="3200" dirty="0" err="1"/>
              <a:t>hrănești</a:t>
            </a:r>
            <a:r>
              <a:rPr lang="en-US" sz="3200" dirty="0"/>
              <a:t> un animal </a:t>
            </a:r>
            <a:r>
              <a:rPr lang="en-US" sz="3200" dirty="0" err="1"/>
              <a:t>rumegător</a:t>
            </a:r>
            <a:r>
              <a:rPr lang="en-US" sz="3200" dirty="0"/>
              <a:t> (</a:t>
            </a:r>
            <a:r>
              <a:rPr lang="en-US" sz="3200" dirty="0" err="1"/>
              <a:t>vacă</a:t>
            </a:r>
            <a:r>
              <a:rPr lang="en-US" sz="3200" dirty="0"/>
              <a:t>, </a:t>
            </a:r>
            <a:r>
              <a:rPr lang="en-US" sz="3200" dirty="0" err="1"/>
              <a:t>oaie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capră</a:t>
            </a:r>
            <a:r>
              <a:rPr lang="en-US" sz="3200" dirty="0"/>
              <a:t>), nu </a:t>
            </a:r>
            <a:r>
              <a:rPr lang="en-US" sz="3200" dirty="0" err="1"/>
              <a:t>hrănești</a:t>
            </a:r>
            <a:r>
              <a:rPr lang="en-US" sz="3200" dirty="0"/>
              <a:t> </a:t>
            </a:r>
            <a:r>
              <a:rPr lang="en-US" sz="3200" dirty="0" err="1"/>
              <a:t>animalul</a:t>
            </a:r>
            <a:r>
              <a:rPr lang="en-US" sz="3200" dirty="0"/>
              <a:t>, ci </a:t>
            </a:r>
            <a:r>
              <a:rPr lang="en-US" sz="3200" dirty="0" err="1"/>
              <a:t>bacteriile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2590800" y="685800"/>
            <a:ext cx="29318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Principiul</a:t>
            </a:r>
            <a:r>
              <a:rPr lang="en-US" sz="4000" b="1" dirty="0"/>
              <a:t> # 3</a:t>
            </a:r>
          </a:p>
        </p:txBody>
      </p:sp>
      <p:pic>
        <p:nvPicPr>
          <p:cNvPr id="10" name="Picture 9" descr="IMG_253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895600"/>
            <a:ext cx="50292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15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258" y="0"/>
            <a:ext cx="4460379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5400" y="457200"/>
            <a:ext cx="1472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Hrana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381000" y="1600200"/>
            <a:ext cx="396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Rumegătoarele</a:t>
            </a:r>
            <a:r>
              <a:rPr lang="en-US" sz="3200" dirty="0"/>
              <a:t> (</a:t>
            </a:r>
            <a:r>
              <a:rPr lang="en-US" sz="3200" dirty="0" err="1"/>
              <a:t>vacile</a:t>
            </a:r>
            <a:r>
              <a:rPr lang="en-US" sz="3200" dirty="0"/>
              <a:t>, </a:t>
            </a:r>
            <a:r>
              <a:rPr lang="en-US" sz="3200" dirty="0" err="1"/>
              <a:t>oile</a:t>
            </a:r>
            <a:r>
              <a:rPr lang="en-US" sz="3200" dirty="0"/>
              <a:t>, </a:t>
            </a:r>
            <a:r>
              <a:rPr lang="en-US" sz="3200" dirty="0" err="1"/>
              <a:t>caprele</a:t>
            </a:r>
            <a:r>
              <a:rPr lang="en-US" sz="3200" dirty="0"/>
              <a:t>) pot </a:t>
            </a:r>
            <a:r>
              <a:rPr lang="en-US" sz="3200" dirty="0" err="1"/>
              <a:t>mînca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trăi</a:t>
            </a:r>
            <a:r>
              <a:rPr lang="en-US" sz="3200" dirty="0"/>
              <a:t> cu </a:t>
            </a:r>
            <a:r>
              <a:rPr lang="en-US" sz="3200" dirty="0" err="1"/>
              <a:t>hrană</a:t>
            </a:r>
            <a:r>
              <a:rPr lang="en-US" sz="3200" dirty="0"/>
              <a:t> </a:t>
            </a:r>
            <a:r>
              <a:rPr lang="en-US" sz="3200" dirty="0" err="1"/>
              <a:t>pe</a:t>
            </a:r>
            <a:r>
              <a:rPr lang="en-US" sz="3200" dirty="0"/>
              <a:t> care </a:t>
            </a:r>
            <a:r>
              <a:rPr lang="en-US" sz="3200" dirty="0" err="1"/>
              <a:t>oamenii</a:t>
            </a:r>
            <a:r>
              <a:rPr lang="en-US" sz="3200" dirty="0"/>
              <a:t>, </a:t>
            </a:r>
            <a:r>
              <a:rPr lang="en-US" sz="3200" dirty="0" err="1"/>
              <a:t>găinile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porcii</a:t>
            </a:r>
            <a:r>
              <a:rPr lang="en-US" sz="3200" dirty="0"/>
              <a:t> nu pot </a:t>
            </a:r>
            <a:r>
              <a:rPr lang="en-US" sz="3200" dirty="0" err="1"/>
              <a:t>să</a:t>
            </a:r>
            <a:r>
              <a:rPr lang="en-US" sz="3200" dirty="0"/>
              <a:t> o </a:t>
            </a:r>
            <a:r>
              <a:rPr lang="en-US" sz="3200" dirty="0" err="1"/>
              <a:t>digere</a:t>
            </a:r>
            <a:r>
              <a:rPr lang="en-US" sz="3200" dirty="0"/>
              <a:t> – </a:t>
            </a:r>
            <a:r>
              <a:rPr lang="en-US" sz="3200" dirty="0" err="1"/>
              <a:t>hrană</a:t>
            </a:r>
            <a:r>
              <a:rPr lang="en-US" sz="3200" dirty="0"/>
              <a:t> cu </a:t>
            </a:r>
            <a:r>
              <a:rPr lang="en-US" sz="3200" dirty="0" err="1"/>
              <a:t>concentratie</a:t>
            </a:r>
            <a:r>
              <a:rPr lang="en-US" sz="3200" dirty="0"/>
              <a:t> </a:t>
            </a:r>
            <a:r>
              <a:rPr lang="en-US" sz="3200" dirty="0" err="1"/>
              <a:t>înaltă</a:t>
            </a:r>
            <a:r>
              <a:rPr lang="en-US" sz="3200" dirty="0"/>
              <a:t> de </a:t>
            </a:r>
            <a:r>
              <a:rPr lang="en-US" sz="3200" dirty="0" err="1"/>
              <a:t>fibre</a:t>
            </a:r>
            <a:r>
              <a:rPr lang="en-US" sz="3200" dirty="0"/>
              <a:t>, </a:t>
            </a:r>
            <a:r>
              <a:rPr lang="en-US" sz="3200" dirty="0" err="1"/>
              <a:t>ca</a:t>
            </a:r>
            <a:r>
              <a:rPr lang="en-US" sz="3200" dirty="0"/>
              <a:t> </a:t>
            </a:r>
            <a:r>
              <a:rPr lang="en-US" sz="3200" dirty="0" err="1"/>
              <a:t>iarba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1118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3048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Cel</a:t>
            </a:r>
            <a:r>
              <a:rPr lang="en-US" sz="4000" dirty="0"/>
              <a:t> </a:t>
            </a:r>
            <a:r>
              <a:rPr lang="en-US" sz="4000" dirty="0" err="1"/>
              <a:t>mai</a:t>
            </a:r>
            <a:r>
              <a:rPr lang="en-US" sz="4000" dirty="0"/>
              <a:t> important </a:t>
            </a:r>
            <a:r>
              <a:rPr lang="en-US" sz="4000" dirty="0" err="1"/>
              <a:t>șucru</a:t>
            </a:r>
            <a:r>
              <a:rPr lang="en-US" sz="4000" dirty="0"/>
              <a:t> </a:t>
            </a:r>
            <a:r>
              <a:rPr lang="en-US" sz="4000" dirty="0" err="1"/>
              <a:t>pe</a:t>
            </a:r>
            <a:r>
              <a:rPr lang="en-US" sz="4000" dirty="0"/>
              <a:t> care </a:t>
            </a:r>
            <a:r>
              <a:rPr lang="en-US" sz="4000" dirty="0" err="1"/>
              <a:t>să</a:t>
            </a:r>
            <a:r>
              <a:rPr lang="en-US" sz="4000" dirty="0"/>
              <a:t>-l </a:t>
            </a:r>
            <a:r>
              <a:rPr lang="en-US" sz="4000" dirty="0" err="1"/>
              <a:t>înveți</a:t>
            </a:r>
            <a:r>
              <a:rPr lang="en-US" sz="4000" dirty="0"/>
              <a:t> la </a:t>
            </a:r>
            <a:r>
              <a:rPr lang="en-US" sz="4000" dirty="0" err="1"/>
              <a:t>acest</a:t>
            </a:r>
            <a:r>
              <a:rPr lang="en-US" sz="4000" dirty="0"/>
              <a:t> seminar!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2133600"/>
            <a:ext cx="815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en-US" sz="3200" dirty="0" err="1"/>
              <a:t>Metodele</a:t>
            </a:r>
            <a:r>
              <a:rPr lang="en-US" sz="3200" dirty="0"/>
              <a:t> pot fi un </a:t>
            </a:r>
            <a:r>
              <a:rPr lang="en-US" sz="3200" dirty="0" err="1"/>
              <a:t>milion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încă</a:t>
            </a:r>
            <a:r>
              <a:rPr lang="en-US" sz="3200" dirty="0"/>
              <a:t> </a:t>
            </a:r>
            <a:r>
              <a:rPr lang="en-US" sz="3200" dirty="0" err="1"/>
              <a:t>cîteva</a:t>
            </a:r>
            <a:r>
              <a:rPr lang="en-US" sz="3200" dirty="0"/>
              <a:t>, </a:t>
            </a:r>
            <a:r>
              <a:rPr lang="en-US" sz="3200" dirty="0" err="1"/>
              <a:t>dar</a:t>
            </a:r>
            <a:r>
              <a:rPr lang="en-US" sz="3200" dirty="0"/>
              <a:t> </a:t>
            </a:r>
            <a:r>
              <a:rPr lang="en-US" sz="3200" dirty="0" err="1"/>
              <a:t>principiile</a:t>
            </a:r>
            <a:r>
              <a:rPr lang="en-US" sz="3200" dirty="0"/>
              <a:t> </a:t>
            </a:r>
            <a:r>
              <a:rPr lang="en-US" sz="3200" dirty="0" err="1"/>
              <a:t>sunt</a:t>
            </a:r>
            <a:r>
              <a:rPr lang="en-US" sz="3200" dirty="0"/>
              <a:t> </a:t>
            </a:r>
            <a:r>
              <a:rPr lang="en-US" sz="3200" dirty="0" err="1"/>
              <a:t>puține</a:t>
            </a:r>
            <a:r>
              <a:rPr lang="en-US" sz="3200" dirty="0"/>
              <a:t>. </a:t>
            </a:r>
            <a:r>
              <a:rPr lang="en-US" sz="3200" dirty="0" err="1"/>
              <a:t>Cel</a:t>
            </a:r>
            <a:r>
              <a:rPr lang="en-US" sz="3200" dirty="0"/>
              <a:t> care </a:t>
            </a:r>
            <a:r>
              <a:rPr lang="en-US" sz="3200" dirty="0" err="1"/>
              <a:t>învață</a:t>
            </a:r>
            <a:r>
              <a:rPr lang="en-US" sz="3200" dirty="0"/>
              <a:t> </a:t>
            </a:r>
            <a:r>
              <a:rPr lang="en-US" sz="3200" dirty="0" err="1"/>
              <a:t>principiile</a:t>
            </a:r>
            <a:r>
              <a:rPr lang="en-US" sz="3200" dirty="0"/>
              <a:t>, </a:t>
            </a:r>
            <a:r>
              <a:rPr lang="en-US" sz="3200" dirty="0" err="1"/>
              <a:t>poate</a:t>
            </a:r>
            <a:r>
              <a:rPr lang="en-US" sz="3200" dirty="0"/>
              <a:t> </a:t>
            </a:r>
            <a:r>
              <a:rPr lang="en-US" sz="3200" dirty="0" err="1"/>
              <a:t>să-și</a:t>
            </a:r>
            <a:r>
              <a:rPr lang="en-US" sz="3200" dirty="0"/>
              <a:t> </a:t>
            </a:r>
            <a:r>
              <a:rPr lang="en-US" sz="3200" dirty="0" err="1"/>
              <a:t>aleagă</a:t>
            </a:r>
            <a:r>
              <a:rPr lang="en-US" sz="3200" dirty="0"/>
              <a:t> </a:t>
            </a:r>
            <a:r>
              <a:rPr lang="en-US" sz="3200" dirty="0" err="1"/>
              <a:t>singur</a:t>
            </a:r>
            <a:r>
              <a:rPr lang="en-US" sz="3200" dirty="0"/>
              <a:t> </a:t>
            </a:r>
            <a:r>
              <a:rPr lang="en-US" sz="3200" dirty="0" err="1"/>
              <a:t>metodele</a:t>
            </a:r>
            <a:r>
              <a:rPr lang="en-US" sz="3200" dirty="0"/>
              <a:t>. </a:t>
            </a:r>
            <a:r>
              <a:rPr lang="en-US" sz="3200" dirty="0" err="1"/>
              <a:t>Cel</a:t>
            </a:r>
            <a:r>
              <a:rPr lang="en-US" sz="3200" dirty="0"/>
              <a:t> </a:t>
            </a:r>
            <a:r>
              <a:rPr lang="en-US" sz="3200" dirty="0" err="1"/>
              <a:t>ce</a:t>
            </a:r>
            <a:r>
              <a:rPr lang="en-US" sz="3200" dirty="0"/>
              <a:t> </a:t>
            </a:r>
            <a:r>
              <a:rPr lang="en-US" sz="3200" dirty="0" err="1"/>
              <a:t>încearcă</a:t>
            </a:r>
            <a:r>
              <a:rPr lang="en-US" sz="3200" dirty="0"/>
              <a:t> </a:t>
            </a:r>
            <a:r>
              <a:rPr lang="en-US" sz="3200" dirty="0" err="1"/>
              <a:t>metodele</a:t>
            </a:r>
            <a:r>
              <a:rPr lang="en-US" sz="3200" dirty="0"/>
              <a:t>, </a:t>
            </a:r>
            <a:r>
              <a:rPr lang="en-US" sz="3200" dirty="0" err="1"/>
              <a:t>ignorînd</a:t>
            </a:r>
            <a:r>
              <a:rPr lang="en-US" sz="3200" dirty="0"/>
              <a:t> </a:t>
            </a:r>
            <a:r>
              <a:rPr lang="en-US" sz="3200" dirty="0" err="1"/>
              <a:t>principiile</a:t>
            </a:r>
            <a:r>
              <a:rPr lang="en-US" sz="3200" dirty="0"/>
              <a:t>, cu </a:t>
            </a:r>
            <a:r>
              <a:rPr lang="en-US" sz="3200" dirty="0" err="1"/>
              <a:t>siguranță</a:t>
            </a:r>
            <a:r>
              <a:rPr lang="en-US" sz="3200" dirty="0"/>
              <a:t> </a:t>
            </a:r>
            <a:r>
              <a:rPr lang="en-US" sz="3200" dirty="0" err="1"/>
              <a:t>va</a:t>
            </a:r>
            <a:r>
              <a:rPr lang="en-US" sz="3200" dirty="0"/>
              <a:t> </a:t>
            </a:r>
            <a:r>
              <a:rPr lang="en-US" sz="3200" dirty="0" err="1"/>
              <a:t>avea</a:t>
            </a:r>
            <a:r>
              <a:rPr lang="en-US" sz="3200" dirty="0"/>
              <a:t> </a:t>
            </a:r>
            <a:r>
              <a:rPr lang="en-US" sz="3200" dirty="0" err="1"/>
              <a:t>probleme</a:t>
            </a:r>
            <a:r>
              <a:rPr lang="en-US" sz="3200" dirty="0"/>
              <a:t>.”</a:t>
            </a:r>
          </a:p>
          <a:p>
            <a:r>
              <a:rPr lang="pt-BR" sz="3200" dirty="0"/>
              <a:t>             Ralph Waldo Emerson (1803-1882)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22402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7" name="Picture 2" descr="PG4FIG1"/>
          <p:cNvPicPr>
            <a:picLocks noChangeAspect="1" noChangeArrowheads="1"/>
          </p:cNvPicPr>
          <p:nvPr/>
        </p:nvPicPr>
        <p:blipFill>
          <a:blip r:embed="rId5" cstate="print"/>
          <a:srcRect b="6976"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9875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71950"/>
            <a:ext cx="3581400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102" t="-1137" r="14778" b="1137"/>
          <a:stretch/>
        </p:blipFill>
        <p:spPr>
          <a:xfrm>
            <a:off x="6579405" y="4191000"/>
            <a:ext cx="2564595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9068"/>
          <a:stretch/>
        </p:blipFill>
        <p:spPr>
          <a:xfrm>
            <a:off x="3352800" y="4160331"/>
            <a:ext cx="3270707" cy="26976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914400"/>
            <a:ext cx="8534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 err="1"/>
              <a:t>Rumenul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o mare </a:t>
            </a:r>
            <a:r>
              <a:rPr lang="en-US" sz="3200" dirty="0" err="1"/>
              <a:t>cuvă</a:t>
            </a:r>
            <a:r>
              <a:rPr lang="en-US" sz="3200" dirty="0"/>
              <a:t> de </a:t>
            </a:r>
            <a:r>
              <a:rPr lang="en-US" sz="3200" dirty="0" err="1"/>
              <a:t>fermentație</a:t>
            </a:r>
            <a:r>
              <a:rPr lang="en-US" sz="3200" dirty="0"/>
              <a:t> (</a:t>
            </a:r>
            <a:r>
              <a:rPr lang="en-US" sz="3200" dirty="0" err="1"/>
              <a:t>ca</a:t>
            </a:r>
            <a:r>
              <a:rPr lang="en-US" sz="3200" dirty="0"/>
              <a:t> </a:t>
            </a:r>
            <a:r>
              <a:rPr lang="en-US" sz="3200" dirty="0" err="1"/>
              <a:t>vinul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pîinea</a:t>
            </a:r>
            <a:r>
              <a:rPr lang="en-US" sz="3200" dirty="0"/>
              <a:t>) care are </a:t>
            </a:r>
            <a:r>
              <a:rPr lang="en-US" sz="3200" dirty="0" err="1"/>
              <a:t>peste</a:t>
            </a:r>
            <a:r>
              <a:rPr lang="en-US" sz="3200" dirty="0"/>
              <a:t> 600 </a:t>
            </a:r>
            <a:r>
              <a:rPr lang="en-US" sz="3200" dirty="0" err="1"/>
              <a:t>bacterii</a:t>
            </a:r>
            <a:r>
              <a:rPr lang="en-US" sz="3200" dirty="0"/>
              <a:t> </a:t>
            </a:r>
            <a:r>
              <a:rPr lang="en-US" sz="3200" dirty="0" err="1"/>
              <a:t>diferite</a:t>
            </a:r>
            <a:r>
              <a:rPr lang="en-US" sz="3200" dirty="0"/>
              <a:t>, 15 </a:t>
            </a:r>
            <a:r>
              <a:rPr lang="en-US" sz="3200" dirty="0" err="1"/>
              <a:t>fungusi</a:t>
            </a:r>
            <a:r>
              <a:rPr lang="en-US" sz="3200" dirty="0"/>
              <a:t> </a:t>
            </a:r>
            <a:r>
              <a:rPr lang="en-US" sz="3200" dirty="0" err="1"/>
              <a:t>diferiți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30 de </a:t>
            </a:r>
            <a:r>
              <a:rPr lang="en-US" sz="3200" dirty="0" err="1"/>
              <a:t>protozoare</a:t>
            </a:r>
            <a:r>
              <a:rPr lang="en-US" sz="3200" dirty="0"/>
              <a:t>, care </a:t>
            </a:r>
            <a:r>
              <a:rPr lang="en-US" sz="3200" dirty="0" err="1"/>
              <a:t>digeră</a:t>
            </a:r>
            <a:r>
              <a:rPr lang="en-US" sz="3200" dirty="0"/>
              <a:t> </a:t>
            </a:r>
            <a:r>
              <a:rPr lang="en-US" sz="3200" dirty="0" err="1"/>
              <a:t>hrana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asigură</a:t>
            </a:r>
            <a:r>
              <a:rPr lang="en-US" sz="3200" dirty="0"/>
              <a:t> </a:t>
            </a:r>
            <a:r>
              <a:rPr lang="en-US" sz="3200" dirty="0" err="1"/>
              <a:t>proteine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energie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animal.</a:t>
            </a:r>
          </a:p>
        </p:txBody>
      </p:sp>
    </p:spTree>
    <p:extLst>
      <p:ext uri="{BB962C8B-B14F-4D97-AF65-F5344CB8AC3E}">
        <p14:creationId xmlns:p14="http://schemas.microsoft.com/office/powerpoint/2010/main" val="4059875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609600"/>
            <a:ext cx="2633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/>
              <a:t>Hrănirea</a:t>
            </a:r>
            <a:endParaRPr lang="en-US" sz="40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5"/>
          <a:srcRect t="8829" b="8829"/>
          <a:stretch>
            <a:fillRect/>
          </a:stretch>
        </p:blipFill>
        <p:spPr>
          <a:xfrm>
            <a:off x="685800" y="1447800"/>
            <a:ext cx="8150450" cy="44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457200"/>
            <a:ext cx="4265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/>
              <a:t>Ce</a:t>
            </a:r>
            <a:r>
              <a:rPr lang="en-US" sz="4000" dirty="0"/>
              <a:t> se </a:t>
            </a:r>
            <a:r>
              <a:rPr lang="en-US" sz="4000" dirty="0" err="1"/>
              <a:t>află</a:t>
            </a:r>
            <a:r>
              <a:rPr lang="en-US" sz="4000" dirty="0"/>
              <a:t> </a:t>
            </a:r>
            <a:r>
              <a:rPr lang="en-US" sz="4000" dirty="0" err="1"/>
              <a:t>în</a:t>
            </a:r>
            <a:r>
              <a:rPr lang="en-US" sz="4000" dirty="0"/>
              <a:t> Rumen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5"/>
          <a:srcRect l="3110" r="3110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20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609600"/>
            <a:ext cx="2176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/>
              <a:t>Hrănirea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381000" y="1676400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Este </a:t>
            </a:r>
            <a:r>
              <a:rPr lang="en-US" sz="3200" dirty="0" err="1"/>
              <a:t>nevoie</a:t>
            </a:r>
            <a:r>
              <a:rPr lang="en-US" sz="3200" dirty="0"/>
              <a:t> de 2 – 4 </a:t>
            </a:r>
            <a:r>
              <a:rPr lang="en-US" sz="3200" dirty="0" err="1"/>
              <a:t>săptămîni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a </a:t>
            </a:r>
            <a:r>
              <a:rPr lang="en-US" sz="3200" dirty="0" err="1"/>
              <a:t>schimba</a:t>
            </a:r>
            <a:r>
              <a:rPr lang="en-US" sz="3200" dirty="0"/>
              <a:t> </a:t>
            </a:r>
            <a:r>
              <a:rPr lang="en-US" sz="3200" dirty="0" err="1"/>
              <a:t>populația</a:t>
            </a:r>
            <a:r>
              <a:rPr lang="en-US" sz="3200" dirty="0"/>
              <a:t> </a:t>
            </a:r>
            <a:r>
              <a:rPr lang="en-US" sz="3200" dirty="0" err="1"/>
              <a:t>microbială</a:t>
            </a:r>
            <a:r>
              <a:rPr lang="en-US" sz="3200" dirty="0"/>
              <a:t> </a:t>
            </a:r>
            <a:r>
              <a:rPr lang="en-US" sz="3200" dirty="0" err="1"/>
              <a:t>în</a:t>
            </a:r>
            <a:r>
              <a:rPr lang="en-US" sz="3200" dirty="0"/>
              <a:t> rumen, </a:t>
            </a:r>
            <a:r>
              <a:rPr lang="en-US" sz="3200" dirty="0" err="1"/>
              <a:t>deci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extrem</a:t>
            </a:r>
            <a:r>
              <a:rPr lang="en-US" sz="3200" dirty="0"/>
              <a:t> de important </a:t>
            </a:r>
            <a:r>
              <a:rPr lang="en-US" sz="3200" dirty="0" err="1"/>
              <a:t>ca</a:t>
            </a:r>
            <a:r>
              <a:rPr lang="en-US" sz="3200" dirty="0"/>
              <a:t> </a:t>
            </a:r>
            <a:r>
              <a:rPr lang="en-US" sz="3200" dirty="0" err="1"/>
              <a:t>modificarea</a:t>
            </a:r>
            <a:r>
              <a:rPr lang="en-US" sz="3200" dirty="0"/>
              <a:t> </a:t>
            </a:r>
            <a:r>
              <a:rPr lang="en-US" sz="3200" dirty="0" err="1"/>
              <a:t>hranei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se </a:t>
            </a:r>
            <a:r>
              <a:rPr lang="en-US" sz="3200" dirty="0" err="1"/>
              <a:t>producă</a:t>
            </a:r>
            <a:r>
              <a:rPr lang="en-US" sz="3200" dirty="0"/>
              <a:t> </a:t>
            </a:r>
            <a:r>
              <a:rPr lang="en-US" sz="3200" dirty="0" err="1"/>
              <a:t>treptat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err="1"/>
              <a:t>În</a:t>
            </a:r>
            <a:r>
              <a:rPr lang="en-US" sz="3200" dirty="0"/>
              <a:t> mod </a:t>
            </a:r>
            <a:r>
              <a:rPr lang="en-US" sz="3200" dirty="0" err="1"/>
              <a:t>deosebit</a:t>
            </a:r>
            <a:r>
              <a:rPr lang="en-US" sz="3200" dirty="0"/>
              <a:t> e important </a:t>
            </a:r>
            <a:r>
              <a:rPr lang="en-US" sz="3200" dirty="0" err="1"/>
              <a:t>cînd</a:t>
            </a:r>
            <a:r>
              <a:rPr lang="en-US" sz="3200" dirty="0"/>
              <a:t> </a:t>
            </a:r>
            <a:r>
              <a:rPr lang="en-US" sz="3200" dirty="0" err="1"/>
              <a:t>adăugăm</a:t>
            </a:r>
            <a:r>
              <a:rPr lang="en-US" sz="3200" dirty="0"/>
              <a:t> </a:t>
            </a:r>
            <a:r>
              <a:rPr lang="en-US" sz="3200" dirty="0" err="1"/>
              <a:t>cereale</a:t>
            </a:r>
            <a:r>
              <a:rPr lang="en-US" sz="3200" dirty="0"/>
              <a:t>,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adăugăm</a:t>
            </a:r>
            <a:r>
              <a:rPr lang="en-US" sz="3200" dirty="0"/>
              <a:t> </a:t>
            </a:r>
            <a:r>
              <a:rPr lang="en-US" sz="3200" dirty="0" err="1"/>
              <a:t>încet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cantități</a:t>
            </a:r>
            <a:r>
              <a:rPr lang="en-US" sz="3200" dirty="0"/>
              <a:t> </a:t>
            </a:r>
            <a:r>
              <a:rPr lang="en-US" sz="3200" dirty="0" err="1"/>
              <a:t>mici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6530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609600"/>
            <a:ext cx="2176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/>
              <a:t>Hrănirea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381000" y="1676400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4800" y="1447800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O </a:t>
            </a:r>
            <a:r>
              <a:rPr lang="en-US" sz="3200" dirty="0" err="1"/>
              <a:t>vacă</a:t>
            </a:r>
            <a:r>
              <a:rPr lang="en-US" sz="3200" dirty="0"/>
              <a:t> </a:t>
            </a:r>
            <a:r>
              <a:rPr lang="en-US" sz="3200" dirty="0" err="1"/>
              <a:t>muncește</a:t>
            </a:r>
            <a:r>
              <a:rPr lang="en-US" sz="3200" dirty="0"/>
              <a:t> </a:t>
            </a:r>
            <a:r>
              <a:rPr lang="en-US" sz="3200" dirty="0" err="1"/>
              <a:t>cel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greu</a:t>
            </a:r>
            <a:r>
              <a:rPr lang="en-US" sz="3200" dirty="0"/>
              <a:t> </a:t>
            </a:r>
            <a:r>
              <a:rPr lang="en-US" sz="3200" dirty="0" err="1"/>
              <a:t>cînd</a:t>
            </a:r>
            <a:r>
              <a:rPr lang="en-US" sz="3200" dirty="0"/>
              <a:t> </a:t>
            </a:r>
            <a:r>
              <a:rPr lang="en-US" sz="3200" dirty="0" err="1"/>
              <a:t>stă</a:t>
            </a:r>
            <a:r>
              <a:rPr lang="en-US" sz="3200" dirty="0"/>
              <a:t> </a:t>
            </a:r>
            <a:r>
              <a:rPr lang="en-US" sz="3200" dirty="0" err="1"/>
              <a:t>culcată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rugumă</a:t>
            </a:r>
            <a:r>
              <a:rPr lang="en-US" sz="3200" dirty="0"/>
              <a:t>.</a:t>
            </a:r>
          </a:p>
        </p:txBody>
      </p:sp>
      <p:pic>
        <p:nvPicPr>
          <p:cNvPr id="9" name="Picture 8" descr="IMG_253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62890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609600"/>
            <a:ext cx="2176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/>
              <a:t>Hrănirea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304800" y="14478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Ar</a:t>
            </a:r>
            <a:r>
              <a:rPr lang="en-US" sz="3200" dirty="0"/>
              <a:t> </a:t>
            </a:r>
            <a:r>
              <a:rPr lang="en-US" sz="3200" dirty="0" err="1"/>
              <a:t>trebui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petreacă</a:t>
            </a:r>
            <a:r>
              <a:rPr lang="en-US" sz="3200" dirty="0"/>
              <a:t> </a:t>
            </a:r>
            <a:r>
              <a:rPr lang="en-US" sz="3200" dirty="0" err="1"/>
              <a:t>cel</a:t>
            </a:r>
            <a:r>
              <a:rPr lang="en-US" sz="3200" dirty="0"/>
              <a:t> </a:t>
            </a:r>
            <a:r>
              <a:rPr lang="en-US" sz="3200" dirty="0" err="1"/>
              <a:t>putin</a:t>
            </a:r>
            <a:r>
              <a:rPr lang="en-US" sz="3200" dirty="0"/>
              <a:t> la </a:t>
            </a:r>
            <a:r>
              <a:rPr lang="en-US" sz="3200" dirty="0" err="1"/>
              <a:t>fel</a:t>
            </a:r>
            <a:r>
              <a:rPr lang="en-US" sz="3200" dirty="0"/>
              <a:t> de </a:t>
            </a:r>
            <a:r>
              <a:rPr lang="en-US" sz="3200" dirty="0" err="1"/>
              <a:t>mult</a:t>
            </a:r>
            <a:r>
              <a:rPr lang="en-US" sz="3200" dirty="0"/>
              <a:t> </a:t>
            </a:r>
            <a:r>
              <a:rPr lang="en-US" sz="3200" dirty="0" err="1"/>
              <a:t>timp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stea</a:t>
            </a:r>
            <a:r>
              <a:rPr lang="en-US" sz="3200" dirty="0"/>
              <a:t> </a:t>
            </a:r>
            <a:r>
              <a:rPr lang="en-US" sz="3200" dirty="0" err="1"/>
              <a:t>jos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rugume</a:t>
            </a:r>
            <a:r>
              <a:rPr lang="en-US" sz="3200" dirty="0"/>
              <a:t> (12 ore), </a:t>
            </a:r>
            <a:r>
              <a:rPr lang="en-US" sz="3200" dirty="0" err="1"/>
              <a:t>ca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timpul</a:t>
            </a:r>
            <a:r>
              <a:rPr lang="en-US" sz="3200" dirty="0"/>
              <a:t> </a:t>
            </a:r>
            <a:r>
              <a:rPr lang="en-US" sz="3200" dirty="0" err="1"/>
              <a:t>cînd</a:t>
            </a:r>
            <a:r>
              <a:rPr lang="en-US" sz="3200" dirty="0"/>
              <a:t> merge, </a:t>
            </a:r>
            <a:r>
              <a:rPr lang="en-US" sz="3200" dirty="0" err="1"/>
              <a:t>stă</a:t>
            </a:r>
            <a:r>
              <a:rPr lang="en-US" sz="3200" dirty="0"/>
              <a:t>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picioare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paște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3079529"/>
            <a:ext cx="6712857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50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533400"/>
            <a:ext cx="4239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/>
              <a:t>Hrănirea</a:t>
            </a:r>
            <a:r>
              <a:rPr lang="en-US" sz="4000" dirty="0"/>
              <a:t> cu </a:t>
            </a:r>
            <a:r>
              <a:rPr lang="en-US" sz="4000" dirty="0" err="1"/>
              <a:t>cereale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28600" y="1447800"/>
            <a:ext cx="8686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Motivul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care se </a:t>
            </a:r>
            <a:r>
              <a:rPr lang="en-US" sz="3200" dirty="0" err="1"/>
              <a:t>adaugă</a:t>
            </a:r>
            <a:r>
              <a:rPr lang="en-US" sz="3200" dirty="0"/>
              <a:t> </a:t>
            </a:r>
            <a:r>
              <a:rPr lang="en-US" sz="3200" dirty="0" err="1"/>
              <a:t>cereale</a:t>
            </a:r>
            <a:r>
              <a:rPr lang="en-US" sz="3200" dirty="0"/>
              <a:t> </a:t>
            </a:r>
            <a:r>
              <a:rPr lang="en-US" sz="3200" dirty="0" err="1"/>
              <a:t>este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că</a:t>
            </a:r>
            <a:r>
              <a:rPr lang="en-US" sz="3200" dirty="0"/>
              <a:t> </a:t>
            </a:r>
            <a:r>
              <a:rPr lang="en-US" sz="3200" dirty="0" err="1"/>
              <a:t>poate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nu fie </a:t>
            </a:r>
            <a:r>
              <a:rPr lang="en-US" sz="3200" dirty="0" err="1"/>
              <a:t>suficientă</a:t>
            </a:r>
            <a:r>
              <a:rPr lang="en-US" sz="3200" dirty="0"/>
              <a:t> </a:t>
            </a:r>
            <a:r>
              <a:rPr lang="en-US" sz="3200" dirty="0" err="1"/>
              <a:t>energie</a:t>
            </a:r>
            <a:r>
              <a:rPr lang="en-US" sz="3200" dirty="0"/>
              <a:t> (</a:t>
            </a:r>
            <a:r>
              <a:rPr lang="en-US" sz="3200" dirty="0" err="1"/>
              <a:t>carbohidrați</a:t>
            </a:r>
            <a:r>
              <a:rPr lang="en-US" sz="3200" dirty="0"/>
              <a:t>)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proteine</a:t>
            </a:r>
            <a:r>
              <a:rPr lang="en-US" sz="3200" dirty="0"/>
              <a:t>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furajele</a:t>
            </a:r>
            <a:r>
              <a:rPr lang="en-US" sz="3200" dirty="0"/>
              <a:t> </a:t>
            </a:r>
            <a:r>
              <a:rPr lang="en-US" sz="3200" dirty="0" err="1"/>
              <a:t>pe</a:t>
            </a:r>
            <a:r>
              <a:rPr lang="en-US" sz="3200" dirty="0"/>
              <a:t> care le </a:t>
            </a:r>
            <a:r>
              <a:rPr lang="en-US" sz="3200" dirty="0" err="1"/>
              <a:t>primește</a:t>
            </a:r>
            <a:r>
              <a:rPr lang="en-US" sz="3200" dirty="0"/>
              <a:t>, </a:t>
            </a:r>
            <a:r>
              <a:rPr lang="en-US" sz="3200" dirty="0" err="1"/>
              <a:t>ca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asigure</a:t>
            </a:r>
            <a:r>
              <a:rPr lang="en-US" sz="3200" dirty="0"/>
              <a:t> </a:t>
            </a:r>
            <a:r>
              <a:rPr lang="en-US" sz="3200" dirty="0" err="1"/>
              <a:t>cantitatea</a:t>
            </a:r>
            <a:r>
              <a:rPr lang="en-US" sz="3200" dirty="0"/>
              <a:t> de </a:t>
            </a:r>
            <a:r>
              <a:rPr lang="en-US" sz="3200" dirty="0" err="1"/>
              <a:t>lapte</a:t>
            </a:r>
            <a:r>
              <a:rPr lang="en-US" sz="3200" dirty="0"/>
              <a:t> </a:t>
            </a:r>
            <a:r>
              <a:rPr lang="en-US" sz="3200" dirty="0" err="1"/>
              <a:t>pe</a:t>
            </a:r>
            <a:r>
              <a:rPr lang="en-US" sz="3200" dirty="0"/>
              <a:t> care o </a:t>
            </a:r>
            <a:r>
              <a:rPr lang="en-US" sz="3200" dirty="0" err="1"/>
              <a:t>dă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3581400"/>
            <a:ext cx="1925869" cy="12842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11318"/>
            <a:ext cx="3748088" cy="17466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3905655"/>
            <a:ext cx="3938484" cy="29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0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533400"/>
            <a:ext cx="42390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/>
              <a:t>Hrănirea</a:t>
            </a:r>
            <a:r>
              <a:rPr lang="en-US" sz="4000" dirty="0"/>
              <a:t> cu </a:t>
            </a:r>
            <a:r>
              <a:rPr lang="en-US" sz="4000" dirty="0" err="1"/>
              <a:t>cereale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28600" y="1447800"/>
            <a:ext cx="8686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O </a:t>
            </a:r>
            <a:r>
              <a:rPr lang="en-US" sz="3200" dirty="0" err="1"/>
              <a:t>regulă</a:t>
            </a:r>
            <a:r>
              <a:rPr lang="en-US" sz="3200" dirty="0"/>
              <a:t> </a:t>
            </a:r>
            <a:r>
              <a:rPr lang="en-US" sz="3200" dirty="0" err="1"/>
              <a:t>simplă</a:t>
            </a:r>
            <a:r>
              <a:rPr lang="en-US" sz="3200" dirty="0"/>
              <a:t> la </a:t>
            </a:r>
            <a:r>
              <a:rPr lang="en-US" sz="3200" dirty="0" err="1"/>
              <a:t>hrănire</a:t>
            </a:r>
            <a:r>
              <a:rPr lang="en-US" sz="3200" dirty="0"/>
              <a:t> e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adăugăm</a:t>
            </a:r>
            <a:r>
              <a:rPr lang="en-US" sz="3200" dirty="0"/>
              <a:t> 1kg </a:t>
            </a:r>
            <a:r>
              <a:rPr lang="en-US" sz="3200" dirty="0" err="1"/>
              <a:t>cereale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fiecare</a:t>
            </a:r>
            <a:r>
              <a:rPr lang="en-US" sz="3200" dirty="0"/>
              <a:t> 4 </a:t>
            </a:r>
            <a:r>
              <a:rPr lang="en-US" sz="3200" dirty="0" err="1"/>
              <a:t>litri</a:t>
            </a:r>
            <a:r>
              <a:rPr lang="en-US" sz="3200" dirty="0"/>
              <a:t> de </a:t>
            </a:r>
            <a:r>
              <a:rPr lang="en-US" sz="3200" dirty="0" err="1"/>
              <a:t>lapte</a:t>
            </a:r>
            <a:r>
              <a:rPr lang="en-US" sz="3200" dirty="0"/>
              <a:t> care </a:t>
            </a:r>
            <a:r>
              <a:rPr lang="en-US" sz="3200" dirty="0" err="1"/>
              <a:t>îl</a:t>
            </a:r>
            <a:r>
              <a:rPr lang="en-US" sz="3200" dirty="0"/>
              <a:t> </a:t>
            </a:r>
            <a:r>
              <a:rPr lang="en-US" sz="3200" dirty="0" err="1"/>
              <a:t>dă</a:t>
            </a:r>
            <a:r>
              <a:rPr lang="en-US" sz="3200" dirty="0"/>
              <a:t>. </a:t>
            </a:r>
            <a:r>
              <a:rPr lang="en-US" sz="3200" dirty="0" err="1"/>
              <a:t>Aceasta</a:t>
            </a:r>
            <a:r>
              <a:rPr lang="en-US" sz="3200" dirty="0"/>
              <a:t> </a:t>
            </a:r>
            <a:r>
              <a:rPr lang="en-US" sz="3200" dirty="0" err="1"/>
              <a:t>depinde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de </a:t>
            </a:r>
            <a:r>
              <a:rPr lang="en-US" sz="3200" dirty="0" err="1"/>
              <a:t>cantitatea</a:t>
            </a:r>
            <a:r>
              <a:rPr lang="en-US" sz="3200" dirty="0"/>
              <a:t> de </a:t>
            </a:r>
            <a:r>
              <a:rPr lang="en-US" sz="3200" dirty="0" err="1"/>
              <a:t>furaje</a:t>
            </a:r>
            <a:r>
              <a:rPr lang="en-US" sz="3200" dirty="0"/>
              <a:t> </a:t>
            </a:r>
            <a:r>
              <a:rPr lang="en-US" sz="3200" dirty="0" err="1"/>
              <a:t>pe</a:t>
            </a:r>
            <a:r>
              <a:rPr lang="en-US" sz="3200" dirty="0"/>
              <a:t> care le </a:t>
            </a:r>
            <a:r>
              <a:rPr lang="en-US" sz="3200" dirty="0" err="1"/>
              <a:t>mănîncă</a:t>
            </a:r>
            <a:r>
              <a:rPr lang="en-US" sz="3200" dirty="0"/>
              <a:t> </a:t>
            </a:r>
            <a:r>
              <a:rPr lang="en-US" sz="3200" dirty="0" err="1"/>
              <a:t>animalul</a:t>
            </a:r>
            <a:r>
              <a:rPr lang="en-US" sz="3200" dirty="0"/>
              <a:t>.</a:t>
            </a:r>
          </a:p>
          <a:p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86200"/>
            <a:ext cx="2743200" cy="18293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3603068"/>
            <a:ext cx="4451728" cy="321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66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0800" y="381000"/>
            <a:ext cx="39467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/>
              <a:t>Valoarea</a:t>
            </a:r>
            <a:r>
              <a:rPr lang="en-US" sz="4000" dirty="0"/>
              <a:t> </a:t>
            </a:r>
            <a:r>
              <a:rPr lang="en-US" sz="4000" dirty="0" err="1"/>
              <a:t>furajelor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28600" y="18288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Hrana</a:t>
            </a:r>
            <a:r>
              <a:rPr lang="en-US" sz="2000" b="1" dirty="0"/>
              <a:t> cu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multă</a:t>
            </a:r>
            <a:r>
              <a:rPr lang="en-US" sz="2000" b="1" dirty="0"/>
              <a:t> </a:t>
            </a:r>
            <a:r>
              <a:rPr lang="en-US" sz="2000" b="1" dirty="0" err="1"/>
              <a:t>Energie</a:t>
            </a:r>
            <a:r>
              <a:rPr lang="en-US" sz="2000" b="1" dirty="0"/>
              <a:t> </a:t>
            </a:r>
            <a:r>
              <a:rPr lang="en-US" sz="2000" b="1" dirty="0" err="1"/>
              <a:t>și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puțină</a:t>
            </a:r>
            <a:r>
              <a:rPr lang="en-US" sz="2000" b="1" dirty="0"/>
              <a:t> </a:t>
            </a:r>
            <a:r>
              <a:rPr lang="en-US" sz="2000" b="1" dirty="0" err="1"/>
              <a:t>Proteină</a:t>
            </a:r>
            <a:endParaRPr lang="en-US" sz="2000" b="1" dirty="0"/>
          </a:p>
        </p:txBody>
      </p:sp>
      <p:sp>
        <p:nvSpPr>
          <p:cNvPr id="8" name="Rectangle 7"/>
          <p:cNvSpPr/>
          <p:nvPr/>
        </p:nvSpPr>
        <p:spPr>
          <a:xfrm>
            <a:off x="4343400" y="182880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err="1"/>
              <a:t>Hrana</a:t>
            </a:r>
            <a:r>
              <a:rPr lang="en-US" sz="2000" b="1" dirty="0"/>
              <a:t> cu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multă</a:t>
            </a:r>
            <a:r>
              <a:rPr lang="en-US" sz="2000" b="1" dirty="0"/>
              <a:t> </a:t>
            </a:r>
            <a:r>
              <a:rPr lang="en-US" sz="2000" b="1" dirty="0" err="1"/>
              <a:t>Proteină</a:t>
            </a:r>
            <a:r>
              <a:rPr lang="en-US" sz="2000" b="1" dirty="0"/>
              <a:t> </a:t>
            </a:r>
            <a:r>
              <a:rPr lang="en-US" sz="2000" b="1" dirty="0" err="1"/>
              <a:t>și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puțină</a:t>
            </a:r>
            <a:r>
              <a:rPr lang="en-US" sz="2000" b="1" dirty="0"/>
              <a:t> </a:t>
            </a:r>
            <a:r>
              <a:rPr lang="en-US" sz="2000" b="1" dirty="0" err="1"/>
              <a:t>Energie</a:t>
            </a:r>
            <a:endParaRPr lang="en-US" sz="2000" b="1" dirty="0"/>
          </a:p>
        </p:txBody>
      </p:sp>
      <p:sp>
        <p:nvSpPr>
          <p:cNvPr id="9" name="Rectangle 8"/>
          <p:cNvSpPr/>
          <p:nvPr/>
        </p:nvSpPr>
        <p:spPr>
          <a:xfrm>
            <a:off x="381000" y="2971800"/>
            <a:ext cx="381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/>
              <a:t>Porumb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Grîu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Orz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Siloz</a:t>
            </a:r>
            <a:r>
              <a:rPr lang="en-US" sz="2400" dirty="0"/>
              <a:t> de </a:t>
            </a:r>
            <a:r>
              <a:rPr lang="en-US" sz="2400" dirty="0" err="1"/>
              <a:t>porumb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4572000" y="2895600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/>
              <a:t>Lucerna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Iarba</a:t>
            </a:r>
            <a:r>
              <a:rPr lang="en-US" sz="2400" dirty="0"/>
              <a:t> </a:t>
            </a:r>
            <a:r>
              <a:rPr lang="en-US" sz="2400" dirty="0" err="1"/>
              <a:t>fragedă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Macuca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Mazăre</a:t>
            </a:r>
            <a:r>
              <a:rPr lang="en-US" sz="2400" dirty="0"/>
              <a:t> de </a:t>
            </a:r>
            <a:r>
              <a:rPr lang="en-US" sz="2400" dirty="0" err="1"/>
              <a:t>cîmp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653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533400"/>
            <a:ext cx="502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Principiul</a:t>
            </a:r>
            <a:r>
              <a:rPr lang="en-US" sz="4000" dirty="0"/>
              <a:t> #1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14478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Curat</a:t>
            </a:r>
            <a:endParaRPr lang="en-US" sz="3200" dirty="0"/>
          </a:p>
          <a:p>
            <a:r>
              <a:rPr lang="en-US" sz="3200" dirty="0" err="1"/>
              <a:t>Uscat</a:t>
            </a:r>
            <a:endParaRPr lang="en-US" sz="3200" dirty="0"/>
          </a:p>
          <a:p>
            <a:r>
              <a:rPr lang="en-US" sz="3200" dirty="0" err="1"/>
              <a:t>Comfortabil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239" y="2971800"/>
            <a:ext cx="5847227" cy="39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9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-7620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457200"/>
            <a:ext cx="47164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/>
              <a:t>Amestecul</a:t>
            </a:r>
            <a:r>
              <a:rPr lang="en-US" sz="4000" dirty="0"/>
              <a:t> de </a:t>
            </a:r>
            <a:r>
              <a:rPr lang="en-US" sz="4000" dirty="0" err="1"/>
              <a:t>Cereale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277195" y="1295400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/>
              <a:t>Toate</a:t>
            </a:r>
            <a:r>
              <a:rPr lang="en-US" sz="3200" dirty="0"/>
              <a:t> </a:t>
            </a:r>
            <a:r>
              <a:rPr lang="en-US" sz="3200" dirty="0" err="1"/>
              <a:t>cerealele</a:t>
            </a:r>
            <a:r>
              <a:rPr lang="en-US" sz="3200" dirty="0"/>
              <a:t> din </a:t>
            </a:r>
            <a:r>
              <a:rPr lang="en-US" sz="3200" dirty="0" err="1"/>
              <a:t>compoziție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fie de </a:t>
            </a:r>
            <a:r>
              <a:rPr lang="en-US" sz="3200" dirty="0" err="1"/>
              <a:t>aceiaș</a:t>
            </a:r>
            <a:r>
              <a:rPr lang="en-US" sz="3200" dirty="0"/>
              <a:t> </a:t>
            </a:r>
            <a:r>
              <a:rPr lang="en-US" sz="3200" dirty="0" err="1"/>
              <a:t>granulație</a:t>
            </a:r>
            <a:r>
              <a:rPr lang="en-US" sz="3200" dirty="0"/>
              <a:t>, </a:t>
            </a:r>
            <a:r>
              <a:rPr lang="en-US" sz="3200" dirty="0" err="1"/>
              <a:t>pentru</a:t>
            </a:r>
            <a:r>
              <a:rPr lang="en-US" sz="3200" dirty="0"/>
              <a:t> o </a:t>
            </a:r>
            <a:r>
              <a:rPr lang="en-US" sz="3200" dirty="0" err="1"/>
              <a:t>amestecare</a:t>
            </a:r>
            <a:r>
              <a:rPr lang="en-US" sz="3200" dirty="0"/>
              <a:t> </a:t>
            </a:r>
            <a:r>
              <a:rPr lang="en-US" sz="3200" dirty="0" err="1"/>
              <a:t>uniformă</a:t>
            </a:r>
            <a:r>
              <a:rPr lang="en-US" sz="3200" dirty="0"/>
              <a:t>, </a:t>
            </a:r>
            <a:r>
              <a:rPr lang="en-US" sz="3200" dirty="0" err="1"/>
              <a:t>fără</a:t>
            </a:r>
            <a:r>
              <a:rPr lang="en-US" sz="3200" dirty="0"/>
              <a:t> </a:t>
            </a:r>
            <a:r>
              <a:rPr lang="en-US" sz="3200" dirty="0" err="1"/>
              <a:t>separare</a:t>
            </a:r>
            <a:r>
              <a:rPr lang="en-US" sz="3200" dirty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Cu </a:t>
            </a:r>
            <a:r>
              <a:rPr lang="en-US" sz="3200" dirty="0" err="1"/>
              <a:t>cît</a:t>
            </a:r>
            <a:r>
              <a:rPr lang="en-US" sz="3200" dirty="0"/>
              <a:t> e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mărunt</a:t>
            </a:r>
            <a:r>
              <a:rPr lang="en-US" sz="3200" dirty="0"/>
              <a:t> </a:t>
            </a:r>
            <a:r>
              <a:rPr lang="en-US" sz="3200" dirty="0" err="1"/>
              <a:t>fărîmițat</a:t>
            </a:r>
            <a:r>
              <a:rPr lang="en-US" sz="3200" dirty="0"/>
              <a:t>, cu </a:t>
            </a:r>
            <a:r>
              <a:rPr lang="en-US" sz="3200" dirty="0" err="1"/>
              <a:t>atît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repede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bine o </a:t>
            </a:r>
            <a:r>
              <a:rPr lang="en-US" sz="3200" dirty="0" err="1"/>
              <a:t>digeră</a:t>
            </a:r>
            <a:r>
              <a:rPr lang="en-US" sz="3200" dirty="0"/>
              <a:t> </a:t>
            </a:r>
            <a:r>
              <a:rPr lang="en-US" sz="3200" dirty="0" err="1"/>
              <a:t>animalul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000500"/>
            <a:ext cx="38100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67186"/>
          <a:stretch/>
        </p:blipFill>
        <p:spPr>
          <a:xfrm>
            <a:off x="4926670" y="3962400"/>
            <a:ext cx="2874405" cy="291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0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" y="457200"/>
            <a:ext cx="8001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/>
              <a:t>Hrănirea</a:t>
            </a:r>
            <a:r>
              <a:rPr lang="en-US" sz="4400" dirty="0"/>
              <a:t> – </a:t>
            </a:r>
            <a:r>
              <a:rPr lang="en-US" sz="4400" dirty="0" err="1"/>
              <a:t>Să</a:t>
            </a:r>
            <a:r>
              <a:rPr lang="en-US" sz="4400" dirty="0"/>
              <a:t> </a:t>
            </a:r>
            <a:r>
              <a:rPr lang="en-US" sz="4400" dirty="0" err="1"/>
              <a:t>găsești</a:t>
            </a:r>
            <a:r>
              <a:rPr lang="en-US" sz="4400" dirty="0"/>
              <a:t> </a:t>
            </a:r>
            <a:r>
              <a:rPr lang="en-US" sz="4400" dirty="0" err="1" smtClean="0"/>
              <a:t>echilibrul</a:t>
            </a:r>
            <a:r>
              <a:rPr lang="en-US" sz="4400" dirty="0" smtClean="0"/>
              <a:t> !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304800" y="1752600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hrănești</a:t>
            </a:r>
            <a:r>
              <a:rPr lang="en-US" sz="3200" dirty="0"/>
              <a:t> </a:t>
            </a:r>
            <a:r>
              <a:rPr lang="en-US" sz="3200" dirty="0" err="1"/>
              <a:t>cantitatea</a:t>
            </a:r>
            <a:r>
              <a:rPr lang="en-US" sz="3200" dirty="0"/>
              <a:t> </a:t>
            </a:r>
            <a:r>
              <a:rPr lang="en-US" sz="3200" dirty="0" err="1"/>
              <a:t>optimă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producția</a:t>
            </a:r>
            <a:r>
              <a:rPr lang="en-US" sz="3200" dirty="0"/>
              <a:t> </a:t>
            </a:r>
            <a:r>
              <a:rPr lang="en-US" sz="3200" dirty="0" err="1"/>
              <a:t>maximă</a:t>
            </a:r>
            <a:r>
              <a:rPr lang="en-US" sz="3200" dirty="0"/>
              <a:t>,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timp</a:t>
            </a:r>
            <a:r>
              <a:rPr lang="en-US" sz="3200" dirty="0"/>
              <a:t> </a:t>
            </a:r>
            <a:r>
              <a:rPr lang="en-US" sz="3200" dirty="0" err="1"/>
              <a:t>ce</a:t>
            </a:r>
            <a:r>
              <a:rPr lang="en-US" sz="3200" dirty="0"/>
              <a:t> </a:t>
            </a:r>
            <a:r>
              <a:rPr lang="en-US" sz="3200" dirty="0" err="1"/>
              <a:t>ții</a:t>
            </a:r>
            <a:r>
              <a:rPr lang="en-US" sz="3200" dirty="0"/>
              <a:t> </a:t>
            </a:r>
            <a:r>
              <a:rPr lang="en-US" sz="3200" dirty="0" err="1"/>
              <a:t>animalul</a:t>
            </a:r>
            <a:r>
              <a:rPr lang="en-US" sz="3200" dirty="0"/>
              <a:t> </a:t>
            </a:r>
            <a:r>
              <a:rPr lang="en-US" sz="3200" dirty="0" err="1"/>
              <a:t>sănătos</a:t>
            </a:r>
            <a:r>
              <a:rPr lang="en-US" sz="3200" dirty="0"/>
              <a:t>,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obții</a:t>
            </a:r>
            <a:r>
              <a:rPr lang="en-US" sz="3200" dirty="0"/>
              <a:t> </a:t>
            </a:r>
            <a:r>
              <a:rPr lang="en-US" sz="3200" dirty="0" err="1"/>
              <a:t>valoare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mare </a:t>
            </a:r>
            <a:r>
              <a:rPr lang="en-US" sz="3200" dirty="0" err="1"/>
              <a:t>decît</a:t>
            </a:r>
            <a:r>
              <a:rPr lang="en-US" sz="3200" dirty="0"/>
              <a:t> </a:t>
            </a:r>
            <a:r>
              <a:rPr lang="en-US" sz="3200" dirty="0" err="1"/>
              <a:t>hrana</a:t>
            </a:r>
            <a:r>
              <a:rPr lang="en-US" sz="3200" dirty="0"/>
              <a:t> </a:t>
            </a:r>
            <a:r>
              <a:rPr lang="en-US" sz="3200" dirty="0" err="1"/>
              <a:t>animalului</a:t>
            </a:r>
            <a:r>
              <a:rPr lang="en-US" sz="3200" dirty="0" smtClean="0"/>
              <a:t>.</a:t>
            </a:r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err="1"/>
              <a:t>Hrana</a:t>
            </a:r>
            <a:r>
              <a:rPr lang="en-US" sz="3200" dirty="0"/>
              <a:t> cu </a:t>
            </a:r>
            <a:r>
              <a:rPr lang="en-US" sz="3200" dirty="0" err="1"/>
              <a:t>proporția</a:t>
            </a:r>
            <a:r>
              <a:rPr lang="en-US" sz="3200" dirty="0"/>
              <a:t> </a:t>
            </a:r>
            <a:r>
              <a:rPr lang="en-US" sz="3200" dirty="0" err="1"/>
              <a:t>corectă</a:t>
            </a:r>
            <a:r>
              <a:rPr lang="en-US" sz="3200" dirty="0"/>
              <a:t> de </a:t>
            </a:r>
            <a:r>
              <a:rPr lang="en-US" sz="3200" dirty="0" err="1"/>
              <a:t>energie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proteine</a:t>
            </a:r>
            <a:r>
              <a:rPr lang="en-US" sz="3200" dirty="0"/>
              <a:t> – se </a:t>
            </a:r>
            <a:r>
              <a:rPr lang="en-US" sz="3200" dirty="0" err="1"/>
              <a:t>schimbă</a:t>
            </a:r>
            <a:r>
              <a:rPr lang="en-US" sz="3200" dirty="0"/>
              <a:t> cu </a:t>
            </a:r>
            <a:r>
              <a:rPr lang="en-US" sz="3200" dirty="0" err="1"/>
              <a:t>vîrsta</a:t>
            </a:r>
            <a:r>
              <a:rPr lang="en-US" sz="3200" dirty="0"/>
              <a:t>, stadia </a:t>
            </a:r>
            <a:r>
              <a:rPr lang="en-US" sz="3200" dirty="0" err="1"/>
              <a:t>lactației</a:t>
            </a:r>
            <a:r>
              <a:rPr lang="en-US" sz="3200" dirty="0"/>
              <a:t>,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furajele</a:t>
            </a:r>
            <a:r>
              <a:rPr lang="en-US" sz="3200" dirty="0"/>
              <a:t> </a:t>
            </a:r>
            <a:r>
              <a:rPr lang="en-US" sz="3200" dirty="0" err="1"/>
              <a:t>pe</a:t>
            </a:r>
            <a:r>
              <a:rPr lang="en-US" sz="3200" dirty="0"/>
              <a:t> care le </a:t>
            </a:r>
            <a:r>
              <a:rPr lang="en-US" sz="3200" dirty="0" err="1"/>
              <a:t>mănîncă</a:t>
            </a:r>
            <a:r>
              <a:rPr lang="en-US" sz="3200" dirty="0"/>
              <a:t> </a:t>
            </a:r>
            <a:r>
              <a:rPr lang="en-US" sz="3200" dirty="0" err="1"/>
              <a:t>animalul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893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457200"/>
            <a:ext cx="53040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Amestecuri</a:t>
            </a:r>
            <a:r>
              <a:rPr lang="en-US" sz="4400" dirty="0"/>
              <a:t> de </a:t>
            </a:r>
            <a:r>
              <a:rPr lang="en-US" sz="4400" dirty="0" err="1"/>
              <a:t>cereale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685800" y="1600200"/>
            <a:ext cx="7467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/>
              <a:t>Animale</a:t>
            </a:r>
            <a:r>
              <a:rPr lang="en-US" sz="3200" dirty="0"/>
              <a:t> </a:t>
            </a:r>
            <a:r>
              <a:rPr lang="en-US" sz="3200" dirty="0" err="1"/>
              <a:t>mici</a:t>
            </a:r>
            <a:r>
              <a:rPr lang="en-US" sz="3200" dirty="0"/>
              <a:t> (</a:t>
            </a:r>
            <a:r>
              <a:rPr lang="en-US" sz="3200" dirty="0" err="1"/>
              <a:t>Bebeluși</a:t>
            </a:r>
            <a:r>
              <a:rPr lang="en-US" sz="3200" dirty="0"/>
              <a:t>) (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primele</a:t>
            </a:r>
            <a:r>
              <a:rPr lang="en-US" sz="3200" dirty="0"/>
              <a:t> 180 </a:t>
            </a:r>
            <a:r>
              <a:rPr lang="en-US" sz="3200" dirty="0" err="1"/>
              <a:t>zile</a:t>
            </a:r>
            <a:r>
              <a:rPr lang="en-US" sz="3200" dirty="0"/>
              <a:t>)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cele</a:t>
            </a:r>
            <a:r>
              <a:rPr lang="en-US" sz="3200" dirty="0"/>
              <a:t> care au </a:t>
            </a:r>
            <a:r>
              <a:rPr lang="en-US" sz="3200" dirty="0" err="1"/>
              <a:t>fătat</a:t>
            </a:r>
            <a:r>
              <a:rPr lang="en-US" sz="3200" dirty="0"/>
              <a:t> (</a:t>
            </a:r>
            <a:r>
              <a:rPr lang="en-US" sz="3200" dirty="0" err="1"/>
              <a:t>primele</a:t>
            </a:r>
            <a:r>
              <a:rPr lang="en-US" sz="3200" dirty="0"/>
              <a:t> 90 </a:t>
            </a:r>
            <a:r>
              <a:rPr lang="en-US" sz="3200" dirty="0" err="1"/>
              <a:t>zile</a:t>
            </a:r>
            <a:r>
              <a:rPr lang="en-US" sz="3200" dirty="0"/>
              <a:t>)</a:t>
            </a:r>
          </a:p>
          <a:p>
            <a:pPr marL="914400" lvl="1" indent="-457200">
              <a:buFontTx/>
              <a:buChar char="-"/>
            </a:pPr>
            <a:r>
              <a:rPr lang="en-US" sz="3200" dirty="0" smtClean="0"/>
              <a:t>1 </a:t>
            </a:r>
            <a:r>
              <a:rPr lang="en-US" sz="3200" dirty="0" err="1"/>
              <a:t>Porumb</a:t>
            </a:r>
            <a:r>
              <a:rPr lang="en-US" sz="3200" dirty="0"/>
              <a:t> </a:t>
            </a:r>
            <a:r>
              <a:rPr lang="en-US" sz="3200" dirty="0" err="1"/>
              <a:t>grăunțe</a:t>
            </a:r>
            <a:endParaRPr lang="en-US" sz="3200" dirty="0"/>
          </a:p>
          <a:p>
            <a:pPr marL="914400" lvl="1" indent="-457200">
              <a:buFontTx/>
              <a:buChar char="-"/>
            </a:pPr>
            <a:r>
              <a:rPr lang="en-US" sz="3200" dirty="0" smtClean="0"/>
              <a:t>2 </a:t>
            </a:r>
            <a:r>
              <a:rPr lang="en-US" sz="3200" dirty="0" err="1"/>
              <a:t>Macucă</a:t>
            </a:r>
            <a:endParaRPr lang="en-US" sz="3200" dirty="0"/>
          </a:p>
          <a:p>
            <a:pPr marL="914400" lvl="1" indent="-457200">
              <a:buFontTx/>
              <a:buChar char="-"/>
            </a:pPr>
            <a:r>
              <a:rPr lang="en-US" sz="3200" dirty="0" smtClean="0"/>
              <a:t>1 </a:t>
            </a:r>
            <a:r>
              <a:rPr lang="en-US" sz="3200" dirty="0" err="1"/>
              <a:t>Tărîțe</a:t>
            </a:r>
            <a:endParaRPr lang="en-US" sz="3200" dirty="0"/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18 ½ % </a:t>
            </a:r>
            <a:r>
              <a:rPr lang="en-US" sz="3200" dirty="0" err="1"/>
              <a:t>Proteine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267200"/>
            <a:ext cx="3048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41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457200"/>
            <a:ext cx="53040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Amestecuri</a:t>
            </a:r>
            <a:r>
              <a:rPr lang="en-US" sz="4400" dirty="0"/>
              <a:t> de </a:t>
            </a:r>
            <a:r>
              <a:rPr lang="en-US" sz="4400" dirty="0" err="1"/>
              <a:t>cereale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457200" y="1600200"/>
            <a:ext cx="8229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 err="1"/>
              <a:t>Animale</a:t>
            </a:r>
            <a:r>
              <a:rPr lang="en-US" sz="3200" dirty="0"/>
              <a:t> </a:t>
            </a:r>
            <a:r>
              <a:rPr lang="en-US" sz="3200" dirty="0" err="1"/>
              <a:t>tinere</a:t>
            </a:r>
            <a:r>
              <a:rPr lang="en-US" sz="3200" dirty="0"/>
              <a:t> (150 </a:t>
            </a:r>
            <a:r>
              <a:rPr lang="en-US" sz="3200" dirty="0" err="1"/>
              <a:t>zile</a:t>
            </a:r>
            <a:r>
              <a:rPr lang="en-US" sz="3200" dirty="0"/>
              <a:t> – 1 an),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animale</a:t>
            </a:r>
            <a:r>
              <a:rPr lang="en-US" sz="3200" dirty="0"/>
              <a:t> </a:t>
            </a:r>
            <a:r>
              <a:rPr lang="en-US" sz="3200" dirty="0" err="1"/>
              <a:t>mulgătoare</a:t>
            </a:r>
            <a:r>
              <a:rPr lang="en-US" sz="3200" dirty="0"/>
              <a:t> (90-150 </a:t>
            </a:r>
            <a:r>
              <a:rPr lang="en-US" sz="3200" dirty="0" err="1"/>
              <a:t>zile</a:t>
            </a:r>
            <a:r>
              <a:rPr lang="en-US" sz="3200" dirty="0" smtClean="0"/>
              <a:t>)</a:t>
            </a:r>
          </a:p>
          <a:p>
            <a:pPr lvl="1"/>
            <a:r>
              <a:rPr lang="en-US" sz="3200" dirty="0"/>
              <a:t> </a:t>
            </a:r>
            <a:r>
              <a:rPr lang="en-US" sz="3200" dirty="0" smtClean="0"/>
              <a:t>- 1 ½  </a:t>
            </a:r>
            <a:r>
              <a:rPr lang="en-US" sz="3200" dirty="0" err="1"/>
              <a:t>Porumb</a:t>
            </a:r>
            <a:r>
              <a:rPr lang="en-US" sz="3200" dirty="0"/>
              <a:t> </a:t>
            </a:r>
            <a:r>
              <a:rPr lang="en-US" sz="3200" dirty="0" err="1"/>
              <a:t>grăunțe</a:t>
            </a:r>
            <a:endParaRPr lang="en-US" sz="3200" dirty="0"/>
          </a:p>
          <a:p>
            <a:pPr lvl="1"/>
            <a:r>
              <a:rPr lang="en-US" sz="3200" dirty="0"/>
              <a:t> </a:t>
            </a:r>
            <a:r>
              <a:rPr lang="en-US" sz="3200" dirty="0" smtClean="0"/>
              <a:t>-  1 ½ </a:t>
            </a:r>
            <a:r>
              <a:rPr lang="en-US" sz="3200" dirty="0" err="1" smtClean="0"/>
              <a:t>Macucă</a:t>
            </a:r>
            <a:endParaRPr lang="en-US" sz="3200" dirty="0" smtClean="0"/>
          </a:p>
          <a:p>
            <a:pPr lvl="1"/>
            <a:r>
              <a:rPr lang="en-US" sz="3200" dirty="0" smtClean="0"/>
              <a:t> -  1 </a:t>
            </a:r>
            <a:r>
              <a:rPr lang="en-US" sz="3200" dirty="0" err="1"/>
              <a:t>Tărîțe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16 ¼ % </a:t>
            </a:r>
            <a:r>
              <a:rPr lang="en-US" sz="3200" dirty="0" err="1"/>
              <a:t>Proteine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505200"/>
            <a:ext cx="3684608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46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457200"/>
            <a:ext cx="53040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Amestecuri</a:t>
            </a:r>
            <a:r>
              <a:rPr lang="en-US" sz="4400" dirty="0"/>
              <a:t> de </a:t>
            </a:r>
            <a:r>
              <a:rPr lang="en-US" sz="4400" dirty="0" err="1"/>
              <a:t>cereale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685800" y="1600200"/>
            <a:ext cx="7467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/>
              <a:t>Animale</a:t>
            </a:r>
            <a:r>
              <a:rPr lang="en-US" sz="3200" dirty="0"/>
              <a:t> care </a:t>
            </a:r>
            <a:r>
              <a:rPr lang="en-US" sz="3200" dirty="0" err="1"/>
              <a:t>cresc</a:t>
            </a:r>
            <a:r>
              <a:rPr lang="en-US" sz="3200" dirty="0"/>
              <a:t> (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mari</a:t>
            </a:r>
            <a:r>
              <a:rPr lang="en-US" sz="3200" dirty="0"/>
              <a:t> de 1 an),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animale</a:t>
            </a:r>
            <a:r>
              <a:rPr lang="en-US" sz="3200" dirty="0"/>
              <a:t> </a:t>
            </a:r>
            <a:r>
              <a:rPr lang="en-US" sz="3200" dirty="0" err="1"/>
              <a:t>mulgătoare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mult</a:t>
            </a:r>
            <a:r>
              <a:rPr lang="en-US" sz="3200" dirty="0"/>
              <a:t> de 6 </a:t>
            </a:r>
            <a:r>
              <a:rPr lang="en-US" sz="3200" dirty="0" err="1"/>
              <a:t>luni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 smtClean="0"/>
              <a:t>     -   2 </a:t>
            </a:r>
            <a:r>
              <a:rPr lang="en-US" sz="3200" dirty="0" err="1"/>
              <a:t>Porumb</a:t>
            </a:r>
            <a:r>
              <a:rPr lang="en-US" sz="3200" dirty="0"/>
              <a:t> </a:t>
            </a:r>
            <a:r>
              <a:rPr lang="en-US" sz="3200" dirty="0" err="1"/>
              <a:t>grăunțe</a:t>
            </a:r>
            <a:endParaRPr lang="en-US" sz="3200" dirty="0"/>
          </a:p>
          <a:p>
            <a:pPr marL="914400" lvl="1" indent="-457200">
              <a:buFontTx/>
              <a:buChar char="-"/>
            </a:pPr>
            <a:r>
              <a:rPr lang="en-US" sz="3200" dirty="0"/>
              <a:t>1</a:t>
            </a:r>
            <a:r>
              <a:rPr lang="en-US" sz="3200" dirty="0" smtClean="0"/>
              <a:t> </a:t>
            </a:r>
            <a:r>
              <a:rPr lang="en-US" sz="3200" dirty="0" err="1"/>
              <a:t>Macucă</a:t>
            </a:r>
            <a:endParaRPr lang="en-US" sz="3200" dirty="0"/>
          </a:p>
          <a:p>
            <a:pPr lvl="1"/>
            <a:r>
              <a:rPr lang="en-US" sz="3200" dirty="0" smtClean="0"/>
              <a:t>-    1 </a:t>
            </a:r>
            <a:r>
              <a:rPr lang="en-US" sz="3200" dirty="0" err="1"/>
              <a:t>Tărîțe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14 ¼  </a:t>
            </a:r>
            <a:r>
              <a:rPr lang="en-US" sz="3200" dirty="0"/>
              <a:t>% </a:t>
            </a:r>
            <a:r>
              <a:rPr lang="en-US" sz="3200" dirty="0" err="1"/>
              <a:t>Proteine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r="14058"/>
          <a:stretch/>
        </p:blipFill>
        <p:spPr>
          <a:xfrm>
            <a:off x="4724400" y="3657600"/>
            <a:ext cx="3154334" cy="25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46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457200"/>
            <a:ext cx="53040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Amestecuri</a:t>
            </a:r>
            <a:r>
              <a:rPr lang="en-US" sz="4400" dirty="0"/>
              <a:t> de </a:t>
            </a:r>
            <a:r>
              <a:rPr lang="en-US" sz="4400" dirty="0" err="1"/>
              <a:t>cereale</a:t>
            </a:r>
            <a:endParaRPr lang="en-US" sz="4400" dirty="0"/>
          </a:p>
        </p:txBody>
      </p:sp>
      <p:sp>
        <p:nvSpPr>
          <p:cNvPr id="7" name="Rectangle 6"/>
          <p:cNvSpPr/>
          <p:nvPr/>
        </p:nvSpPr>
        <p:spPr>
          <a:xfrm>
            <a:off x="685800" y="1600200"/>
            <a:ext cx="7467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err="1"/>
              <a:t>Animale</a:t>
            </a:r>
            <a:r>
              <a:rPr lang="en-US" sz="3200" dirty="0"/>
              <a:t> mature care nu se </a:t>
            </a:r>
            <a:r>
              <a:rPr lang="en-US" sz="3200" dirty="0" err="1"/>
              <a:t>mulg</a:t>
            </a:r>
            <a:r>
              <a:rPr lang="en-US" sz="3200" dirty="0"/>
              <a:t>, </a:t>
            </a:r>
            <a:r>
              <a:rPr lang="en-US" sz="3200" dirty="0" err="1"/>
              <a:t>cele</a:t>
            </a:r>
            <a:r>
              <a:rPr lang="en-US" sz="3200" dirty="0"/>
              <a:t> </a:t>
            </a:r>
            <a:r>
              <a:rPr lang="en-US" sz="3200" dirty="0" err="1"/>
              <a:t>ce</a:t>
            </a:r>
            <a:r>
              <a:rPr lang="en-US" sz="3200" dirty="0"/>
              <a:t> </a:t>
            </a:r>
            <a:r>
              <a:rPr lang="en-US" sz="3200" dirty="0" err="1"/>
              <a:t>mănîncă</a:t>
            </a:r>
            <a:r>
              <a:rPr lang="en-US" sz="3200" dirty="0"/>
              <a:t> </a:t>
            </a:r>
            <a:r>
              <a:rPr lang="en-US" sz="3200" dirty="0" err="1"/>
              <a:t>multă</a:t>
            </a:r>
            <a:r>
              <a:rPr lang="en-US" sz="3200" dirty="0"/>
              <a:t> </a:t>
            </a:r>
            <a:r>
              <a:rPr lang="en-US" sz="3200" dirty="0" err="1"/>
              <a:t>iarbă</a:t>
            </a:r>
            <a:r>
              <a:rPr lang="en-US" sz="3200" dirty="0"/>
              <a:t> </a:t>
            </a:r>
            <a:r>
              <a:rPr lang="en-US" sz="3200" dirty="0" err="1"/>
              <a:t>fragedă</a:t>
            </a:r>
            <a:r>
              <a:rPr lang="en-US" sz="3200" dirty="0"/>
              <a:t> (</a:t>
            </a:r>
            <a:r>
              <a:rPr lang="en-US" sz="3200" dirty="0" err="1"/>
              <a:t>primăvara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toamna</a:t>
            </a:r>
            <a:r>
              <a:rPr lang="en-US" sz="3200" dirty="0"/>
              <a:t>)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multă</a:t>
            </a:r>
            <a:r>
              <a:rPr lang="en-US" sz="3200" dirty="0"/>
              <a:t> </a:t>
            </a:r>
            <a:r>
              <a:rPr lang="en-US" sz="3200" dirty="0" err="1"/>
              <a:t>lucernă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pPr marL="914400" lvl="1" indent="-457200">
              <a:buFontTx/>
              <a:buChar char="-"/>
            </a:pPr>
            <a:r>
              <a:rPr lang="en-US" sz="3200" dirty="0"/>
              <a:t>3</a:t>
            </a:r>
            <a:r>
              <a:rPr lang="en-US" sz="3200" dirty="0" smtClean="0"/>
              <a:t> </a:t>
            </a:r>
            <a:r>
              <a:rPr lang="en-US" sz="3200" dirty="0" err="1"/>
              <a:t>Porumb</a:t>
            </a:r>
            <a:r>
              <a:rPr lang="en-US" sz="3200" dirty="0"/>
              <a:t> </a:t>
            </a:r>
            <a:r>
              <a:rPr lang="en-US" sz="3200" dirty="0" err="1" smtClean="0"/>
              <a:t>grăunțe</a:t>
            </a:r>
            <a:endParaRPr lang="en-US" sz="3200" dirty="0"/>
          </a:p>
          <a:p>
            <a:pPr lvl="1"/>
            <a:r>
              <a:rPr lang="en-US" sz="3200" dirty="0" smtClean="0"/>
              <a:t>-    1 </a:t>
            </a:r>
            <a:r>
              <a:rPr lang="en-US" sz="3200" dirty="0" err="1"/>
              <a:t>Tărîțe</a:t>
            </a:r>
            <a:endParaRPr lang="en-US" sz="3200" dirty="0"/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10 % </a:t>
            </a:r>
            <a:r>
              <a:rPr lang="en-US" sz="3200" dirty="0" err="1"/>
              <a:t>Proteine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1910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97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1200" y="457200"/>
            <a:ext cx="184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1295400"/>
            <a:ext cx="7467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err="1"/>
              <a:t>Menține</a:t>
            </a:r>
            <a:r>
              <a:rPr lang="en-US" sz="3200" dirty="0"/>
              <a:t> </a:t>
            </a:r>
            <a:r>
              <a:rPr lang="en-US" sz="3200" dirty="0" err="1"/>
              <a:t>animalele</a:t>
            </a:r>
            <a:r>
              <a:rPr lang="en-US" sz="3200" dirty="0"/>
              <a:t> tale Curate, </a:t>
            </a:r>
            <a:r>
              <a:rPr lang="en-US" sz="3200" dirty="0" err="1"/>
              <a:t>Uscate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Confortabile</a:t>
            </a:r>
            <a:r>
              <a:rPr lang="en-US" sz="3200" dirty="0"/>
              <a:t>!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Ai </a:t>
            </a:r>
            <a:r>
              <a:rPr lang="en-US" sz="3200" dirty="0" err="1"/>
              <a:t>grijă</a:t>
            </a:r>
            <a:r>
              <a:rPr lang="en-US" sz="3200" dirty="0"/>
              <a:t> </a:t>
            </a:r>
            <a:r>
              <a:rPr lang="en-US" sz="3200" dirty="0" err="1"/>
              <a:t>sporită</a:t>
            </a:r>
            <a:r>
              <a:rPr lang="en-US" sz="3200" dirty="0"/>
              <a:t> de </a:t>
            </a:r>
            <a:r>
              <a:rPr lang="en-US" sz="3200" dirty="0" err="1"/>
              <a:t>Mame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Bebeluși</a:t>
            </a:r>
            <a:r>
              <a:rPr lang="en-US" sz="3200" dirty="0"/>
              <a:t>!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err="1"/>
              <a:t>Hrănește</a:t>
            </a:r>
            <a:r>
              <a:rPr lang="en-US" sz="3200" dirty="0"/>
              <a:t> cu </a:t>
            </a:r>
            <a:r>
              <a:rPr lang="en-US" sz="3200" dirty="0" err="1"/>
              <a:t>hrană</a:t>
            </a:r>
            <a:r>
              <a:rPr lang="en-US" sz="3200" dirty="0"/>
              <a:t> </a:t>
            </a:r>
            <a:r>
              <a:rPr lang="en-US" sz="3200" dirty="0" err="1"/>
              <a:t>bună</a:t>
            </a:r>
            <a:r>
              <a:rPr lang="en-US" sz="3200" dirty="0"/>
              <a:t>,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schimbă</a:t>
            </a:r>
            <a:r>
              <a:rPr lang="en-US" sz="3200" dirty="0"/>
              <a:t> </a:t>
            </a:r>
            <a:r>
              <a:rPr lang="en-US" sz="3200" dirty="0" err="1"/>
              <a:t>proporțiile</a:t>
            </a:r>
            <a:r>
              <a:rPr lang="en-US" sz="3200" dirty="0"/>
              <a:t> </a:t>
            </a:r>
            <a:r>
              <a:rPr lang="en-US" sz="3200" dirty="0" err="1"/>
              <a:t>Încet</a:t>
            </a:r>
            <a:r>
              <a:rPr lang="en-US" sz="3200" dirty="0"/>
              <a:t>!</a:t>
            </a:r>
          </a:p>
          <a:p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048000" y="457200"/>
            <a:ext cx="23772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/>
              <a:t>Concluzie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4419600"/>
            <a:ext cx="2517648" cy="2247900"/>
          </a:xfrm>
          <a:prstGeom prst="rect">
            <a:avLst/>
          </a:prstGeom>
        </p:spPr>
      </p:pic>
      <p:pic>
        <p:nvPicPr>
          <p:cNvPr id="10" name="Picture 9" descr="IMG_2526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" y="4419600"/>
            <a:ext cx="2946399" cy="2209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4419600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38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562318"/>
            <a:ext cx="5715000" cy="42862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81400" y="609600"/>
            <a:ext cx="13448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Curat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152400" y="13716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Animalele</a:t>
            </a:r>
            <a:r>
              <a:rPr lang="en-US" sz="3200" b="1" dirty="0"/>
              <a:t> </a:t>
            </a:r>
            <a:r>
              <a:rPr lang="en-US" sz="3200" b="1" dirty="0" err="1"/>
              <a:t>trebuie</a:t>
            </a:r>
            <a:r>
              <a:rPr lang="en-US" sz="3200" b="1" dirty="0"/>
              <a:t> </a:t>
            </a:r>
            <a:r>
              <a:rPr lang="en-US" sz="3200" b="1" dirty="0" err="1"/>
              <a:t>să</a:t>
            </a:r>
            <a:r>
              <a:rPr lang="en-US" sz="3200" b="1" dirty="0"/>
              <a:t> fie curate, </a:t>
            </a:r>
            <a:r>
              <a:rPr lang="en-US" sz="3200" b="1" dirty="0" err="1"/>
              <a:t>să</a:t>
            </a:r>
            <a:r>
              <a:rPr lang="en-US" sz="3200" b="1" dirty="0"/>
              <a:t> nu </a:t>
            </a:r>
            <a:r>
              <a:rPr lang="en-US" sz="3200" b="1" dirty="0" err="1"/>
              <a:t>stea</a:t>
            </a:r>
            <a:r>
              <a:rPr lang="en-US" sz="3200" b="1" dirty="0"/>
              <a:t> </a:t>
            </a:r>
            <a:r>
              <a:rPr lang="en-US" sz="3200" b="1" dirty="0" err="1"/>
              <a:t>în</a:t>
            </a:r>
            <a:r>
              <a:rPr lang="en-US" sz="3200" b="1" dirty="0"/>
              <a:t> </a:t>
            </a:r>
            <a:r>
              <a:rPr lang="en-US" sz="3200" b="1" dirty="0" err="1"/>
              <a:t>bălegar</a:t>
            </a:r>
            <a:r>
              <a:rPr lang="en-US" sz="3200" b="1" dirty="0"/>
              <a:t> </a:t>
            </a:r>
            <a:r>
              <a:rPr lang="en-US" sz="3200" b="1" dirty="0" err="1"/>
              <a:t>ud</a:t>
            </a:r>
            <a:r>
              <a:rPr lang="en-US" sz="3200" b="1" dirty="0"/>
              <a:t>,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murdare</a:t>
            </a:r>
            <a:r>
              <a:rPr lang="en-US" sz="3200" b="1" dirty="0"/>
              <a:t> </a:t>
            </a:r>
            <a:r>
              <a:rPr lang="en-US" sz="3200" b="1" dirty="0" err="1"/>
              <a:t>pe</a:t>
            </a:r>
            <a:r>
              <a:rPr lang="en-US" sz="3200" b="1" dirty="0"/>
              <a:t> </a:t>
            </a:r>
            <a:r>
              <a:rPr lang="en-US" sz="3200" b="1" dirty="0" err="1"/>
              <a:t>blană</a:t>
            </a:r>
            <a:r>
              <a:rPr lang="en-US" sz="3200" b="1" dirty="0"/>
              <a:t> de </a:t>
            </a:r>
            <a:r>
              <a:rPr lang="en-US" sz="3200" b="1" dirty="0" err="1"/>
              <a:t>bălegar</a:t>
            </a:r>
            <a:r>
              <a:rPr lang="en-US" sz="3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4778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38500"/>
            <a:ext cx="5429250" cy="3619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14600" y="381000"/>
            <a:ext cx="2971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Curat</a:t>
            </a:r>
            <a:endParaRPr lang="en-US" sz="4000" b="1" dirty="0"/>
          </a:p>
        </p:txBody>
      </p:sp>
      <p:sp>
        <p:nvSpPr>
          <p:cNvPr id="8" name="Rectangle 7"/>
          <p:cNvSpPr/>
          <p:nvPr/>
        </p:nvSpPr>
        <p:spPr>
          <a:xfrm>
            <a:off x="228600" y="1219200"/>
            <a:ext cx="8763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Furajul</a:t>
            </a:r>
            <a:r>
              <a:rPr lang="en-US" sz="3200" b="1" dirty="0"/>
              <a:t> </a:t>
            </a:r>
            <a:r>
              <a:rPr lang="en-US" sz="3200" b="1" dirty="0" err="1"/>
              <a:t>să</a:t>
            </a:r>
            <a:r>
              <a:rPr lang="en-US" sz="3200" b="1" dirty="0"/>
              <a:t> fie </a:t>
            </a:r>
            <a:r>
              <a:rPr lang="en-US" sz="3200" b="1" dirty="0" err="1"/>
              <a:t>curat</a:t>
            </a:r>
            <a:r>
              <a:rPr lang="en-US" sz="3200" b="1" dirty="0"/>
              <a:t>, </a:t>
            </a:r>
            <a:r>
              <a:rPr lang="en-US" sz="3200" b="1" dirty="0" err="1"/>
              <a:t>fără</a:t>
            </a:r>
            <a:r>
              <a:rPr lang="en-US" sz="3200" b="1" dirty="0"/>
              <a:t> </a:t>
            </a:r>
            <a:r>
              <a:rPr lang="en-US" sz="3200" b="1" dirty="0" err="1"/>
              <a:t>murdărie</a:t>
            </a:r>
            <a:r>
              <a:rPr lang="en-US" sz="3200" b="1" dirty="0"/>
              <a:t>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mucegai</a:t>
            </a:r>
            <a:r>
              <a:rPr lang="en-US" sz="3200" b="1" dirty="0"/>
              <a:t>.</a:t>
            </a:r>
          </a:p>
          <a:p>
            <a:r>
              <a:rPr lang="en-US" sz="3200" b="1" dirty="0" err="1"/>
              <a:t>Cerealele</a:t>
            </a:r>
            <a:r>
              <a:rPr lang="en-US" sz="3200" b="1" dirty="0"/>
              <a:t> </a:t>
            </a:r>
            <a:r>
              <a:rPr lang="en-US" sz="3200" b="1" dirty="0" err="1"/>
              <a:t>trebuie</a:t>
            </a:r>
            <a:r>
              <a:rPr lang="en-US" sz="3200" b="1" dirty="0"/>
              <a:t> </a:t>
            </a:r>
            <a:r>
              <a:rPr lang="en-US" sz="3200" b="1" dirty="0" err="1"/>
              <a:t>să</a:t>
            </a:r>
            <a:r>
              <a:rPr lang="en-US" sz="3200" b="1" dirty="0"/>
              <a:t> fie curate, </a:t>
            </a:r>
            <a:r>
              <a:rPr lang="en-US" sz="3200" b="1" dirty="0" err="1"/>
              <a:t>fără</a:t>
            </a:r>
            <a:r>
              <a:rPr lang="en-US" sz="3200" b="1" dirty="0"/>
              <a:t> </a:t>
            </a:r>
            <a:r>
              <a:rPr lang="en-US" sz="3200" b="1" dirty="0" err="1"/>
              <a:t>mucegai</a:t>
            </a:r>
            <a:r>
              <a:rPr lang="en-US" sz="3200" b="1" dirty="0"/>
              <a:t>, </a:t>
            </a:r>
            <a:r>
              <a:rPr lang="en-US" sz="3200" b="1" dirty="0" err="1"/>
              <a:t>gunoaie</a:t>
            </a:r>
            <a:r>
              <a:rPr lang="en-US" sz="3200" b="1" dirty="0"/>
              <a:t>,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găinaț</a:t>
            </a:r>
            <a:r>
              <a:rPr lang="en-US" sz="3200" b="1" dirty="0"/>
              <a:t> de </a:t>
            </a:r>
            <a:r>
              <a:rPr lang="en-US" sz="3200" b="1" dirty="0" err="1"/>
              <a:t>păsări</a:t>
            </a:r>
            <a:r>
              <a:rPr lang="en-US" sz="3200" b="1" dirty="0"/>
              <a:t>, </a:t>
            </a:r>
            <a:r>
              <a:rPr lang="en-US" sz="3200" b="1" dirty="0" err="1"/>
              <a:t>rozătoare</a:t>
            </a:r>
            <a:r>
              <a:rPr lang="en-US" sz="3200" b="1" dirty="0"/>
              <a:t>, </a:t>
            </a:r>
            <a:r>
              <a:rPr lang="en-US" sz="3200" b="1" dirty="0" err="1"/>
              <a:t>sau</a:t>
            </a:r>
            <a:r>
              <a:rPr lang="en-US" sz="3200" b="1" dirty="0"/>
              <a:t> </a:t>
            </a:r>
            <a:r>
              <a:rPr lang="en-US" sz="3200" b="1" dirty="0" err="1"/>
              <a:t>insecte</a:t>
            </a:r>
            <a:r>
              <a:rPr lang="en-US" sz="3200" b="1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7019" t="-3" r="26748" b="3"/>
          <a:stretch/>
        </p:blipFill>
        <p:spPr>
          <a:xfrm>
            <a:off x="4114800" y="3198361"/>
            <a:ext cx="5029200" cy="365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02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457200"/>
            <a:ext cx="1953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Curat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685800" y="144780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Apa</a:t>
            </a:r>
            <a:r>
              <a:rPr lang="en-US" sz="3200" b="1" dirty="0"/>
              <a:t> </a:t>
            </a:r>
            <a:r>
              <a:rPr lang="en-US" sz="3200" b="1" dirty="0" err="1"/>
              <a:t>trebuie</a:t>
            </a:r>
            <a:r>
              <a:rPr lang="en-US" sz="3200" b="1" dirty="0"/>
              <a:t> </a:t>
            </a:r>
            <a:r>
              <a:rPr lang="en-US" sz="3200" b="1" dirty="0" err="1"/>
              <a:t>să</a:t>
            </a:r>
            <a:r>
              <a:rPr lang="en-US" sz="3200" b="1" dirty="0"/>
              <a:t> fie </a:t>
            </a:r>
            <a:r>
              <a:rPr lang="en-US" sz="3200" b="1" dirty="0" err="1"/>
              <a:t>curată</a:t>
            </a:r>
            <a:r>
              <a:rPr lang="en-US" sz="3200" b="1" dirty="0"/>
              <a:t>, nu </a:t>
            </a:r>
            <a:r>
              <a:rPr lang="en-US" sz="3200" b="1" dirty="0" err="1"/>
              <a:t>tulbură</a:t>
            </a:r>
            <a:r>
              <a:rPr lang="en-US" sz="3200" b="1" dirty="0"/>
              <a:t>, cu </a:t>
            </a:r>
            <a:r>
              <a:rPr lang="en-US" sz="3200" b="1" dirty="0" err="1"/>
              <a:t>murdărie</a:t>
            </a:r>
            <a:r>
              <a:rPr lang="en-US" sz="3200" b="1" dirty="0"/>
              <a:t> </a:t>
            </a:r>
            <a:r>
              <a:rPr lang="en-US" sz="3200" b="1" dirty="0" err="1"/>
              <a:t>și</a:t>
            </a:r>
            <a:r>
              <a:rPr lang="en-US" sz="3200" b="1" dirty="0"/>
              <a:t> </a:t>
            </a:r>
            <a:r>
              <a:rPr lang="en-US" sz="3200" b="1" dirty="0" err="1"/>
              <a:t>alge</a:t>
            </a:r>
            <a:r>
              <a:rPr lang="en-US" sz="3200" b="1" dirty="0"/>
              <a:t> </a:t>
            </a:r>
            <a:r>
              <a:rPr lang="en-US" sz="3200" b="1" dirty="0" err="1"/>
              <a:t>în</a:t>
            </a:r>
            <a:r>
              <a:rPr lang="en-US" sz="3200" b="1" dirty="0"/>
              <a:t> ea.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2734219"/>
            <a:ext cx="6172200" cy="411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83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505200" y="304800"/>
            <a:ext cx="1574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Uscat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609600" y="1371600"/>
            <a:ext cx="8001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u"/>
            </a:pPr>
            <a:r>
              <a:rPr lang="en-US" sz="3200" dirty="0" err="1"/>
              <a:t>Cînd</a:t>
            </a:r>
            <a:r>
              <a:rPr lang="en-US" sz="3200" dirty="0"/>
              <a:t> </a:t>
            </a:r>
            <a:r>
              <a:rPr lang="en-US" sz="3200" dirty="0" err="1"/>
              <a:t>animalele</a:t>
            </a:r>
            <a:r>
              <a:rPr lang="en-US" sz="3200" dirty="0"/>
              <a:t> </a:t>
            </a:r>
            <a:r>
              <a:rPr lang="en-US" sz="3200" dirty="0" err="1"/>
              <a:t>sunt</a:t>
            </a:r>
            <a:r>
              <a:rPr lang="en-US" sz="3200" dirty="0"/>
              <a:t> </a:t>
            </a:r>
            <a:r>
              <a:rPr lang="en-US" sz="3200" dirty="0" err="1"/>
              <a:t>ude</a:t>
            </a:r>
            <a:r>
              <a:rPr lang="en-US" sz="3200" dirty="0"/>
              <a:t>, </a:t>
            </a:r>
            <a:r>
              <a:rPr lang="en-US" sz="3200" dirty="0" err="1"/>
              <a:t>multă</a:t>
            </a:r>
            <a:r>
              <a:rPr lang="en-US" sz="3200" dirty="0"/>
              <a:t> </a:t>
            </a:r>
            <a:r>
              <a:rPr lang="en-US" sz="3200" dirty="0" err="1"/>
              <a:t>energie</a:t>
            </a:r>
            <a:r>
              <a:rPr lang="en-US" sz="3200" dirty="0"/>
              <a:t> se </a:t>
            </a:r>
            <a:r>
              <a:rPr lang="en-US" sz="3200" dirty="0" err="1"/>
              <a:t>pierde</a:t>
            </a:r>
            <a:r>
              <a:rPr lang="en-US" sz="3200" dirty="0"/>
              <a:t> la </a:t>
            </a:r>
            <a:r>
              <a:rPr lang="en-US" sz="3200" dirty="0" err="1"/>
              <a:t>menținerea</a:t>
            </a:r>
            <a:r>
              <a:rPr lang="en-US" sz="3200" dirty="0"/>
              <a:t> </a:t>
            </a:r>
            <a:r>
              <a:rPr lang="en-US" sz="3200" dirty="0" err="1"/>
              <a:t>temperaturii</a:t>
            </a:r>
            <a:r>
              <a:rPr lang="en-US" sz="3200" dirty="0"/>
              <a:t>. </a:t>
            </a:r>
            <a:r>
              <a:rPr lang="en-US" sz="3200" dirty="0" err="1"/>
              <a:t>Înseamnă</a:t>
            </a:r>
            <a:r>
              <a:rPr lang="en-US" sz="3200" dirty="0"/>
              <a:t> </a:t>
            </a:r>
            <a:r>
              <a:rPr lang="en-US" sz="3200" dirty="0" err="1"/>
              <a:t>că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multă</a:t>
            </a:r>
            <a:r>
              <a:rPr lang="en-US" sz="3200" dirty="0"/>
              <a:t> </a:t>
            </a:r>
            <a:r>
              <a:rPr lang="en-US" sz="3200" dirty="0" err="1"/>
              <a:t>hrană</a:t>
            </a:r>
            <a:r>
              <a:rPr lang="en-US" sz="3200" dirty="0"/>
              <a:t> se </a:t>
            </a:r>
            <a:r>
              <a:rPr lang="en-US" sz="3200" dirty="0" err="1"/>
              <a:t>pierde</a:t>
            </a:r>
            <a:r>
              <a:rPr lang="en-US" sz="3200" dirty="0"/>
              <a:t> la </a:t>
            </a:r>
            <a:r>
              <a:rPr lang="en-US" sz="3200" dirty="0" err="1"/>
              <a:t>căldură</a:t>
            </a:r>
            <a:r>
              <a:rPr lang="en-US" sz="3200" dirty="0"/>
              <a:t>, </a:t>
            </a:r>
            <a:r>
              <a:rPr lang="en-US" sz="3200" dirty="0" err="1"/>
              <a:t>în</a:t>
            </a:r>
            <a:r>
              <a:rPr lang="en-US" sz="3200" dirty="0"/>
              <a:t> </a:t>
            </a:r>
            <a:r>
              <a:rPr lang="en-US" sz="3200" dirty="0" err="1"/>
              <a:t>loc</a:t>
            </a:r>
            <a:r>
              <a:rPr lang="en-US" sz="3200" dirty="0"/>
              <a:t> </a:t>
            </a:r>
            <a:r>
              <a:rPr lang="en-US" sz="3200" dirty="0" err="1"/>
              <a:t>să</a:t>
            </a:r>
            <a:r>
              <a:rPr lang="en-US" sz="3200" dirty="0"/>
              <a:t> </a:t>
            </a:r>
            <a:r>
              <a:rPr lang="en-US" sz="3200" dirty="0" err="1"/>
              <a:t>producă</a:t>
            </a:r>
            <a:r>
              <a:rPr lang="en-US" sz="3200" dirty="0"/>
              <a:t> </a:t>
            </a:r>
            <a:r>
              <a:rPr lang="en-US" sz="3200" dirty="0" err="1"/>
              <a:t>lapte</a:t>
            </a:r>
            <a:r>
              <a:rPr lang="en-US" sz="3200" dirty="0"/>
              <a:t>, carne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pui</a:t>
            </a:r>
            <a:r>
              <a:rPr lang="en-US" sz="3200" dirty="0"/>
              <a:t>.</a:t>
            </a:r>
          </a:p>
          <a:p>
            <a:pPr marL="457200" indent="-457200">
              <a:buFont typeface="Wingdings" charset="2"/>
              <a:buChar char="u"/>
            </a:pPr>
            <a:r>
              <a:rPr lang="en-US" sz="3200" dirty="0" err="1"/>
              <a:t>Bacteriile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virușii</a:t>
            </a:r>
            <a:r>
              <a:rPr lang="en-US" sz="3200" dirty="0"/>
              <a:t>, </a:t>
            </a:r>
            <a:r>
              <a:rPr lang="en-US" sz="3200" dirty="0" err="1"/>
              <a:t>cauze</a:t>
            </a:r>
            <a:r>
              <a:rPr lang="en-US" sz="3200" dirty="0"/>
              <a:t> ale </a:t>
            </a:r>
            <a:r>
              <a:rPr lang="en-US" sz="3200" dirty="0" err="1"/>
              <a:t>bolilor</a:t>
            </a:r>
            <a:r>
              <a:rPr lang="en-US" sz="3200" dirty="0"/>
              <a:t>, </a:t>
            </a:r>
            <a:r>
              <a:rPr lang="en-US" sz="3200" dirty="0" err="1"/>
              <a:t>preferă</a:t>
            </a:r>
            <a:r>
              <a:rPr lang="en-US" sz="3200" dirty="0"/>
              <a:t> </a:t>
            </a:r>
            <a:r>
              <a:rPr lang="en-US" sz="3200" dirty="0" err="1"/>
              <a:t>condițiile</a:t>
            </a:r>
            <a:r>
              <a:rPr lang="en-US" sz="3200" dirty="0"/>
              <a:t> </a:t>
            </a:r>
            <a:r>
              <a:rPr lang="en-US" sz="3200" dirty="0" err="1"/>
              <a:t>ude</a:t>
            </a:r>
            <a:r>
              <a:rPr lang="en-US" sz="3200" dirty="0"/>
              <a:t> </a:t>
            </a:r>
            <a:r>
              <a:rPr lang="en-US" sz="3200" dirty="0" err="1"/>
              <a:t>și</a:t>
            </a:r>
            <a:r>
              <a:rPr lang="en-US" sz="3200" dirty="0"/>
              <a:t> </a:t>
            </a:r>
            <a:r>
              <a:rPr lang="en-US" sz="3200" dirty="0" err="1"/>
              <a:t>calde</a:t>
            </a:r>
            <a:r>
              <a:rPr lang="en-US" sz="3200" dirty="0"/>
              <a:t>. </a:t>
            </a:r>
            <a:r>
              <a:rPr lang="en-US" sz="3200" dirty="0" err="1"/>
              <a:t>Cînd</a:t>
            </a:r>
            <a:r>
              <a:rPr lang="en-US" sz="3200" dirty="0"/>
              <a:t> </a:t>
            </a:r>
            <a:r>
              <a:rPr lang="en-US" sz="3200" dirty="0" err="1"/>
              <a:t>animalele</a:t>
            </a:r>
            <a:r>
              <a:rPr lang="en-US" sz="3200" dirty="0"/>
              <a:t> </a:t>
            </a:r>
            <a:r>
              <a:rPr lang="en-US" sz="3200" dirty="0" err="1"/>
              <a:t>sunt</a:t>
            </a:r>
            <a:r>
              <a:rPr lang="en-US" sz="3200" dirty="0"/>
              <a:t> </a:t>
            </a:r>
            <a:r>
              <a:rPr lang="en-US" sz="3200" dirty="0" err="1"/>
              <a:t>uscate</a:t>
            </a:r>
            <a:r>
              <a:rPr lang="en-US" sz="3200" dirty="0"/>
              <a:t>, </a:t>
            </a:r>
            <a:r>
              <a:rPr lang="en-US" sz="3200" dirty="0" err="1"/>
              <a:t>sunt</a:t>
            </a:r>
            <a:r>
              <a:rPr lang="en-US" sz="3200" dirty="0"/>
              <a:t> </a:t>
            </a:r>
            <a:r>
              <a:rPr lang="en-US" sz="3200" dirty="0" err="1"/>
              <a:t>mai</a:t>
            </a:r>
            <a:r>
              <a:rPr lang="en-US" sz="3200" dirty="0"/>
              <a:t> </a:t>
            </a:r>
            <a:r>
              <a:rPr lang="en-US" sz="3200" dirty="0" err="1"/>
              <a:t>puține</a:t>
            </a:r>
            <a:r>
              <a:rPr lang="en-US" sz="3200" dirty="0"/>
              <a:t> </a:t>
            </a:r>
            <a:r>
              <a:rPr lang="en-US" sz="3200" dirty="0" err="1"/>
              <a:t>organizme</a:t>
            </a:r>
            <a:r>
              <a:rPr lang="en-US" sz="3200" dirty="0"/>
              <a:t> care </a:t>
            </a:r>
            <a:r>
              <a:rPr lang="en-US" sz="3200" dirty="0" err="1"/>
              <a:t>provoacă</a:t>
            </a:r>
            <a:r>
              <a:rPr lang="en-US" sz="3200" dirty="0"/>
              <a:t> </a:t>
            </a:r>
            <a:r>
              <a:rPr lang="en-US" sz="3200" dirty="0" err="1"/>
              <a:t>boli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124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9400" y="457200"/>
            <a:ext cx="2727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Comfortabil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304800" y="1524000"/>
            <a:ext cx="8458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Betonul</a:t>
            </a:r>
            <a:r>
              <a:rPr lang="en-US" sz="3200" dirty="0"/>
              <a:t> tare nu </a:t>
            </a:r>
            <a:r>
              <a:rPr lang="en-US" sz="3200" dirty="0" err="1"/>
              <a:t>este</a:t>
            </a:r>
            <a:r>
              <a:rPr lang="en-US" sz="3200" dirty="0"/>
              <a:t> un </a:t>
            </a:r>
            <a:r>
              <a:rPr lang="en-US" sz="3200" dirty="0" err="1"/>
              <a:t>loc</a:t>
            </a:r>
            <a:r>
              <a:rPr lang="en-US" sz="3200" dirty="0"/>
              <a:t> bun de stat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animale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perioade</a:t>
            </a:r>
            <a:r>
              <a:rPr lang="en-US" sz="3200" dirty="0"/>
              <a:t> lungi de </a:t>
            </a:r>
            <a:r>
              <a:rPr lang="en-US" sz="3200" dirty="0" err="1"/>
              <a:t>timp</a:t>
            </a:r>
            <a:r>
              <a:rPr lang="en-US" sz="3200" dirty="0"/>
              <a:t>, </a:t>
            </a:r>
            <a:r>
              <a:rPr lang="en-US" sz="3200" dirty="0" err="1"/>
              <a:t>în</a:t>
            </a:r>
            <a:r>
              <a:rPr lang="en-US" sz="3200" dirty="0"/>
              <a:t> mod </a:t>
            </a:r>
            <a:r>
              <a:rPr lang="en-US" sz="3200" dirty="0" err="1"/>
              <a:t>deosebit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vaci</a:t>
            </a:r>
            <a:r>
              <a:rPr lang="en-US" sz="3200" dirty="0"/>
              <a:t>. </a:t>
            </a:r>
            <a:r>
              <a:rPr lang="en-US" sz="3200" dirty="0" err="1"/>
              <a:t>Pregătește</a:t>
            </a:r>
            <a:r>
              <a:rPr lang="en-US" sz="3200" dirty="0"/>
              <a:t> un </a:t>
            </a:r>
            <a:r>
              <a:rPr lang="en-US" sz="3200" dirty="0" err="1"/>
              <a:t>loc</a:t>
            </a:r>
            <a:r>
              <a:rPr lang="en-US" sz="3200" dirty="0"/>
              <a:t> </a:t>
            </a:r>
            <a:r>
              <a:rPr lang="en-US" sz="3200" dirty="0" err="1"/>
              <a:t>uscat</a:t>
            </a:r>
            <a:r>
              <a:rPr lang="en-US" sz="3200" dirty="0"/>
              <a:t>, </a:t>
            </a:r>
            <a:r>
              <a:rPr lang="en-US" sz="3200" dirty="0" err="1"/>
              <a:t>așternut</a:t>
            </a:r>
            <a:r>
              <a:rPr lang="en-US" sz="3200" dirty="0"/>
              <a:t> cu </a:t>
            </a:r>
            <a:r>
              <a:rPr lang="en-US" sz="3200" dirty="0" err="1"/>
              <a:t>paie</a:t>
            </a:r>
            <a:r>
              <a:rPr lang="en-US" sz="3200" dirty="0"/>
              <a:t>,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coceni</a:t>
            </a:r>
            <a:r>
              <a:rPr lang="en-US" sz="3200" dirty="0"/>
              <a:t> de </a:t>
            </a:r>
            <a:r>
              <a:rPr lang="en-US" sz="3200" dirty="0" err="1"/>
              <a:t>porumb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odihnă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167941"/>
            <a:ext cx="4038600" cy="2690059"/>
          </a:xfrm>
          <a:prstGeom prst="rect">
            <a:avLst/>
          </a:prstGeom>
        </p:spPr>
      </p:pic>
      <p:pic>
        <p:nvPicPr>
          <p:cNvPr id="9" name="Picture 8" descr="IMG_252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71950"/>
            <a:ext cx="35814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51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cm_globe_pic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228600" y="0"/>
            <a:ext cx="8653745" cy="6858000"/>
          </a:xfrm>
        </p:spPr>
      </p:pic>
      <p:pic>
        <p:nvPicPr>
          <p:cNvPr id="5" name="Picture 4" descr="gen_215_acc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6"/>
            <a:ext cx="990600" cy="1281953"/>
          </a:xfrm>
          <a:prstGeom prst="rect">
            <a:avLst/>
          </a:prstGeom>
        </p:spPr>
      </p:pic>
      <p:pic>
        <p:nvPicPr>
          <p:cNvPr id="6" name="Picture 5" descr="gen215_final_log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621480"/>
            <a:ext cx="1600200" cy="1236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9400" y="457200"/>
            <a:ext cx="2727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/>
              <a:t>Comfortabil</a:t>
            </a:r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304800" y="15240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Dacă</a:t>
            </a:r>
            <a:r>
              <a:rPr lang="en-US" sz="3200" dirty="0"/>
              <a:t> nu e </a:t>
            </a:r>
            <a:r>
              <a:rPr lang="en-US" sz="3200" dirty="0" err="1"/>
              <a:t>comfortabil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tine </a:t>
            </a:r>
            <a:r>
              <a:rPr lang="en-US" sz="3200" dirty="0" err="1"/>
              <a:t>acolo</a:t>
            </a:r>
            <a:r>
              <a:rPr lang="en-US" sz="3200" dirty="0"/>
              <a:t> </a:t>
            </a:r>
            <a:r>
              <a:rPr lang="en-US" sz="3200" dirty="0" err="1"/>
              <a:t>unde</a:t>
            </a:r>
            <a:r>
              <a:rPr lang="en-US" sz="3200" dirty="0"/>
              <a:t> </a:t>
            </a:r>
            <a:r>
              <a:rPr lang="en-US" sz="3200" dirty="0" err="1"/>
              <a:t>stau</a:t>
            </a:r>
            <a:r>
              <a:rPr lang="en-US" sz="3200" dirty="0"/>
              <a:t> </a:t>
            </a:r>
            <a:r>
              <a:rPr lang="en-US" sz="3200" dirty="0" err="1"/>
              <a:t>animalele</a:t>
            </a:r>
            <a:r>
              <a:rPr lang="en-US" sz="3200" dirty="0"/>
              <a:t>, nu e </a:t>
            </a:r>
            <a:r>
              <a:rPr lang="en-US" sz="3200" dirty="0" err="1"/>
              <a:t>nici</a:t>
            </a:r>
            <a:r>
              <a:rPr lang="en-US" sz="3200" dirty="0"/>
              <a:t> </a:t>
            </a:r>
            <a:r>
              <a:rPr lang="en-US" sz="3200" dirty="0" err="1"/>
              <a:t>pentru</a:t>
            </a:r>
            <a:r>
              <a:rPr lang="en-US" sz="3200" dirty="0"/>
              <a:t> </a:t>
            </a:r>
            <a:r>
              <a:rPr lang="en-US" sz="3200" dirty="0" err="1"/>
              <a:t>ele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399" y="2802834"/>
            <a:ext cx="6477001" cy="405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07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1041</Words>
  <Application>Microsoft Macintosh PowerPoint</Application>
  <PresentationFormat>On-screen Show (4:3)</PresentationFormat>
  <Paragraphs>114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Leslie D Yoder</dc:creator>
  <cp:lastModifiedBy>Leslie Yoder</cp:lastModifiedBy>
  <cp:revision>34</cp:revision>
  <dcterms:created xsi:type="dcterms:W3CDTF">2012-12-03T16:04:41Z</dcterms:created>
  <dcterms:modified xsi:type="dcterms:W3CDTF">2015-02-27T15:52:16Z</dcterms:modified>
</cp:coreProperties>
</file>