
<file path=[Content_Types].xml><?xml version="1.0" encoding="utf-8"?>
<Types xmlns="http://schemas.openxmlformats.org/package/2006/content-types">
  <Default Extension="xml" ContentType="application/xml"/>
  <Default Extension="WAV" ContentType="audio/wav"/>
  <Default Extension="jpeg" ContentType="image/jpeg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89" r:id="rId3"/>
    <p:sldId id="290" r:id="rId4"/>
    <p:sldId id="291" r:id="rId5"/>
    <p:sldId id="292" r:id="rId6"/>
    <p:sldId id="294" r:id="rId7"/>
    <p:sldId id="257" r:id="rId8"/>
    <p:sldId id="288" r:id="rId9"/>
    <p:sldId id="258" r:id="rId10"/>
    <p:sldId id="259" r:id="rId11"/>
    <p:sldId id="260" r:id="rId12"/>
    <p:sldId id="265" r:id="rId13"/>
    <p:sldId id="266" r:id="rId14"/>
    <p:sldId id="267" r:id="rId15"/>
    <p:sldId id="268" r:id="rId16"/>
    <p:sldId id="269" r:id="rId17"/>
    <p:sldId id="284" r:id="rId18"/>
    <p:sldId id="262" r:id="rId19"/>
    <p:sldId id="263" r:id="rId20"/>
    <p:sldId id="270" r:id="rId21"/>
    <p:sldId id="264" r:id="rId22"/>
    <p:sldId id="285" r:id="rId23"/>
    <p:sldId id="275" r:id="rId24"/>
    <p:sldId id="278" r:id="rId25"/>
    <p:sldId id="271" r:id="rId26"/>
    <p:sldId id="279" r:id="rId27"/>
    <p:sldId id="280" r:id="rId28"/>
    <p:sldId id="286" r:id="rId29"/>
    <p:sldId id="287" r:id="rId30"/>
    <p:sldId id="272" r:id="rId31"/>
    <p:sldId id="273" r:id="rId32"/>
    <p:sldId id="282" r:id="rId33"/>
    <p:sldId id="283" r:id="rId34"/>
    <p:sldId id="281" r:id="rId35"/>
    <p:sldId id="276" r:id="rId3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21" autoAdjust="0"/>
    <p:restoredTop sz="94660"/>
  </p:normalViewPr>
  <p:slideViewPr>
    <p:cSldViewPr>
      <p:cViewPr varScale="1">
        <p:scale>
          <a:sx n="84" d="100"/>
          <a:sy n="84" d="100"/>
        </p:scale>
        <p:origin x="-384" y="-10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printerSettings" Target="printerSettings/printerSettings1.bin"/><Relationship Id="rId38" Type="http://schemas.openxmlformats.org/officeDocument/2006/relationships/presProps" Target="presProps.xml"/><Relationship Id="rId39" Type="http://schemas.openxmlformats.org/officeDocument/2006/relationships/viewProps" Target="viewProps.xml"/><Relationship Id="rId40" Type="http://schemas.openxmlformats.org/officeDocument/2006/relationships/theme" Target="theme/theme1.xml"/><Relationship Id="rId41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4649096" y="-21511"/>
            <a:ext cx="3505200" cy="23128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5" y="2708476"/>
            <a:ext cx="3313355" cy="17021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5" y="4421080"/>
            <a:ext cx="3309803" cy="1260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38744" y="1516828"/>
            <a:ext cx="2133600" cy="750981"/>
          </a:xfrm>
        </p:spPr>
        <p:txBody>
          <a:bodyPr anchor="b"/>
          <a:lstStyle>
            <a:lvl1pPr algn="l">
              <a:defRPr sz="2400"/>
            </a:lvl1pPr>
          </a:lstStyle>
          <a:p>
            <a:fld id="{9A6747E7-F83E-4E15-91F9-74B448E80F51}" type="datetimeFigureOut">
              <a:rPr lang="en-US" smtClean="0"/>
              <a:t>2/23/15</a:t>
            </a:fld>
            <a:endParaRPr lang="en-US"/>
          </a:p>
        </p:txBody>
      </p:sp>
      <p:sp>
        <p:nvSpPr>
          <p:cNvPr id="50" name="Rectangle 49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03520" y="5719966"/>
            <a:ext cx="2831592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9096" y="5719966"/>
            <a:ext cx="643666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BFF0DBD6-E251-478C-AA03-CEFFAA71AF0D}" type="slidenum">
              <a:rPr lang="en-US" smtClean="0"/>
              <a:t>‹#›</a:t>
            </a:fld>
            <a:endParaRPr lang="en-US"/>
          </a:p>
        </p:txBody>
      </p:sp>
      <p:sp>
        <p:nvSpPr>
          <p:cNvPr id="89" name="Rectangle 88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747E7-F83E-4E15-91F9-74B448E80F51}" type="datetimeFigureOut">
              <a:rPr lang="en-US" smtClean="0"/>
              <a:t>2/23/15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F0DBD6-E251-478C-AA03-CEFFAA71AF0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30147"/>
            <a:ext cx="1484453" cy="4780344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296" y="1030147"/>
            <a:ext cx="5423704" cy="47803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747E7-F83E-4E15-91F9-74B448E80F51}" type="datetimeFigureOut">
              <a:rPr lang="en-US" smtClean="0"/>
              <a:t>2/23/15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F0DBD6-E251-478C-AA03-CEFFAA71AF0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747E7-F83E-4E15-91F9-74B448E80F51}" type="datetimeFigureOut">
              <a:rPr lang="en-US" smtClean="0"/>
              <a:t>2/23/15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F0DBD6-E251-478C-AA03-CEFFAA71AF0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645" y="2900829"/>
            <a:ext cx="6637468" cy="1362075"/>
          </a:xfrm>
        </p:spPr>
        <p:txBody>
          <a:bodyPr anchor="b"/>
          <a:lstStyle>
            <a:lvl1pPr algn="l">
              <a:defRPr sz="4000" b="0" cap="none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8645" y="4267200"/>
            <a:ext cx="6637467" cy="1520413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747E7-F83E-4E15-91F9-74B448E80F51}" type="datetimeFigureOut">
              <a:rPr lang="en-US" smtClean="0"/>
              <a:t>2/23/15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F0DBD6-E251-478C-AA03-CEFFAA71AF0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747E7-F83E-4E15-91F9-74B448E80F51}" type="datetimeFigureOut">
              <a:rPr lang="en-US" smtClean="0"/>
              <a:t>2/23/15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F0DBD6-E251-478C-AA03-CEFFAA71AF0D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042416" y="2313432"/>
            <a:ext cx="3419856" cy="349300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313431"/>
            <a:ext cx="3419856" cy="349300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2111" y="2316009"/>
            <a:ext cx="305714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721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1837" y="2316010"/>
            <a:ext cx="30557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747E7-F83E-4E15-91F9-74B448E80F51}" type="datetimeFigureOut">
              <a:rPr lang="en-US" smtClean="0"/>
              <a:t>2/23/15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F0DBD6-E251-478C-AA03-CEFFAA71AF0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747E7-F83E-4E15-91F9-74B448E80F51}" type="datetimeFigureOut">
              <a:rPr lang="en-US" smtClean="0"/>
              <a:t>2/23/15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F0DBD6-E251-478C-AA03-CEFFAA71AF0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747E7-F83E-4E15-91F9-74B448E80F51}" type="datetimeFigureOut">
              <a:rPr lang="en-US" smtClean="0"/>
              <a:t>2/23/15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F0DBD6-E251-478C-AA03-CEFFAA71AF0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2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4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Freeform 46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 58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Freeform 69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70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747E7-F83E-4E15-91F9-74B448E80F51}" type="datetimeFigureOut">
              <a:rPr lang="en-US" smtClean="0"/>
              <a:t>2/23/15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F0DBD6-E251-478C-AA03-CEFFAA71AF0D}" type="slidenum">
              <a:rPr lang="en-US" smtClean="0"/>
              <a:t>‹#›</a:t>
            </a:fld>
            <a:endParaRPr lang="en-US"/>
          </a:p>
        </p:txBody>
      </p:sp>
      <p:sp>
        <p:nvSpPr>
          <p:cNvPr id="58" name="Rectangle 57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894" y="856527"/>
            <a:ext cx="3090440" cy="5150734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833" y="2657434"/>
            <a:ext cx="3304572" cy="1463153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6592" y="4136994"/>
            <a:ext cx="3298784" cy="151790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5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6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7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8" name="Rectangle 77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6" name="Freeform 45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Freeform 62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Hexagon 69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Hexagon 70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Hexagon 71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 72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Freeform 73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4" name="Rectangle 93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4424" y="2660904"/>
            <a:ext cx="3300984" cy="146304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5208" y="693795"/>
            <a:ext cx="3359623" cy="5468112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4630" y="4133088"/>
            <a:ext cx="3300573" cy="151956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747E7-F83E-4E15-91F9-74B448E80F51}" type="datetimeFigureOut">
              <a:rPr lang="en-US" smtClean="0"/>
              <a:t>2/23/15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F0DBD6-E251-478C-AA03-CEFFAA71AF0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304800" y="0"/>
            <a:ext cx="9932332" cy="6858000"/>
            <a:chOff x="-382404" y="0"/>
            <a:chExt cx="9932332" cy="6858000"/>
          </a:xfrm>
        </p:grpSpPr>
        <p:grpSp>
          <p:nvGrpSpPr>
            <p:cNvPr id="43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1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2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6" name="Rectangle 65"/>
          <p:cNvSpPr/>
          <p:nvPr/>
        </p:nvSpPr>
        <p:spPr>
          <a:xfrm>
            <a:off x="457200" y="333487"/>
            <a:ext cx="8229600" cy="618564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4561242" y="-21511"/>
            <a:ext cx="3679116" cy="699244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3492" y="2323652"/>
            <a:ext cx="6777317" cy="35089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EFEFE"/>
                </a:solidFill>
              </a:defRPr>
            </a:lvl1pPr>
          </a:lstStyle>
          <a:p>
            <a:fld id="{9A6747E7-F83E-4E15-91F9-74B448E80F51}" type="datetimeFigureOut">
              <a:rPr lang="en-US" smtClean="0"/>
              <a:t>2/23/15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EFEFE"/>
                </a:solidFill>
              </a:defRPr>
            </a:lvl1pPr>
          </a:lstStyle>
          <a:p>
            <a:fld id="{BFF0DBD6-E251-478C-AA03-CEFFAA71AF0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471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517904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1" Type="http://schemas.microsoft.com/office/2007/relationships/media" Target="../media/media1.WAV"/><Relationship Id="rId2" Type="http://schemas.openxmlformats.org/officeDocument/2006/relationships/audio" Target="../media/media1.WAV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Relationship Id="rId3" Type="http://schemas.openxmlformats.org/officeDocument/2006/relationships/image" Target="../media/image25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Relationship Id="rId3" Type="http://schemas.openxmlformats.org/officeDocument/2006/relationships/image" Target="../media/image28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Relationship Id="rId3" Type="http://schemas.openxmlformats.org/officeDocument/2006/relationships/image" Target="../media/image30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Creșterea</a:t>
            </a:r>
            <a:r>
              <a:rPr lang="en-US" dirty="0"/>
              <a:t> </a:t>
            </a:r>
            <a:r>
              <a:rPr lang="en-US" dirty="0" err="1"/>
              <a:t>porumbului</a:t>
            </a:r>
            <a:r>
              <a:rPr lang="en-US" dirty="0"/>
              <a:t>	</a:t>
            </a:r>
            <a:br>
              <a:rPr lang="en-US" dirty="0"/>
            </a:b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Moldova 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36223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648736"/>
          </a:xfrm>
        </p:spPr>
        <p:txBody>
          <a:bodyPr>
            <a:normAutofit/>
          </a:bodyPr>
          <a:lstStyle/>
          <a:p>
            <a:r>
              <a:rPr lang="en-US" sz="3200" dirty="0" err="1"/>
              <a:t>Selectarea</a:t>
            </a:r>
            <a:r>
              <a:rPr lang="en-US" sz="3200" dirty="0"/>
              <a:t> </a:t>
            </a:r>
            <a:r>
              <a:rPr lang="en-US" sz="3200" dirty="0" err="1"/>
              <a:t>Soiurilor</a:t>
            </a:r>
            <a:r>
              <a:rPr lang="en-US" sz="3200" dirty="0"/>
              <a:t> . . . . </a:t>
            </a:r>
            <a:r>
              <a:rPr lang="en-US" sz="3200" dirty="0" err="1"/>
              <a:t>Durata</a:t>
            </a:r>
            <a:r>
              <a:rPr lang="en-US" sz="3200" dirty="0"/>
              <a:t> </a:t>
            </a:r>
            <a:r>
              <a:rPr lang="en-US" sz="3200" dirty="0" err="1"/>
              <a:t>zile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828800"/>
            <a:ext cx="3909507" cy="4495800"/>
          </a:xfrm>
        </p:spPr>
        <p:txBody>
          <a:bodyPr>
            <a:normAutofit fontScale="92500" lnSpcReduction="20000"/>
          </a:bodyPr>
          <a:lstStyle/>
          <a:p>
            <a:r>
              <a:rPr lang="en-US" dirty="0" err="1"/>
              <a:t>Maturitate</a:t>
            </a:r>
            <a:r>
              <a:rPr lang="en-US" dirty="0"/>
              <a:t> </a:t>
            </a:r>
            <a:r>
              <a:rPr lang="en-US" dirty="0" err="1"/>
              <a:t>ideală</a:t>
            </a:r>
            <a:r>
              <a:rPr lang="en-US" dirty="0"/>
              <a:t> (</a:t>
            </a:r>
            <a:r>
              <a:rPr lang="en-US" dirty="0" err="1"/>
              <a:t>pentru</a:t>
            </a:r>
            <a:r>
              <a:rPr lang="en-US" dirty="0"/>
              <a:t> </a:t>
            </a:r>
            <a:r>
              <a:rPr lang="en-US" dirty="0" err="1"/>
              <a:t>grăunțe</a:t>
            </a:r>
            <a:r>
              <a:rPr lang="en-US" dirty="0"/>
              <a:t>)</a:t>
            </a:r>
          </a:p>
          <a:p>
            <a:pPr lvl="1"/>
            <a:r>
              <a:rPr lang="en-US" dirty="0" err="1"/>
              <a:t>Zona</a:t>
            </a:r>
            <a:r>
              <a:rPr lang="en-US" dirty="0"/>
              <a:t> 5 – 100 </a:t>
            </a:r>
            <a:r>
              <a:rPr lang="en-US" dirty="0" err="1"/>
              <a:t>zile</a:t>
            </a:r>
            <a:r>
              <a:rPr lang="en-US" dirty="0"/>
              <a:t> +/-</a:t>
            </a:r>
          </a:p>
          <a:p>
            <a:pPr lvl="1"/>
            <a:r>
              <a:rPr lang="en-US" dirty="0" err="1"/>
              <a:t>Zona</a:t>
            </a:r>
            <a:r>
              <a:rPr lang="en-US" dirty="0"/>
              <a:t> 6 – 105 </a:t>
            </a:r>
            <a:r>
              <a:rPr lang="en-US" dirty="0" err="1"/>
              <a:t>zile</a:t>
            </a:r>
            <a:r>
              <a:rPr lang="en-US" dirty="0"/>
              <a:t> +/-</a:t>
            </a:r>
          </a:p>
          <a:p>
            <a:endParaRPr lang="en-US" dirty="0"/>
          </a:p>
          <a:p>
            <a:r>
              <a:rPr lang="en-US" dirty="0" err="1"/>
              <a:t>Pentru</a:t>
            </a:r>
            <a:r>
              <a:rPr lang="en-US" dirty="0"/>
              <a:t> </a:t>
            </a:r>
            <a:r>
              <a:rPr lang="en-US" dirty="0" err="1"/>
              <a:t>porumb</a:t>
            </a:r>
            <a:r>
              <a:rPr lang="en-US" dirty="0"/>
              <a:t> </a:t>
            </a:r>
            <a:r>
              <a:rPr lang="en-US" dirty="0" err="1"/>
              <a:t>furajer</a:t>
            </a:r>
            <a:r>
              <a:rPr lang="en-US" dirty="0"/>
              <a:t>, </a:t>
            </a:r>
            <a:r>
              <a:rPr lang="en-US" dirty="0" err="1"/>
              <a:t>adaugă</a:t>
            </a:r>
            <a:r>
              <a:rPr lang="en-US" dirty="0"/>
              <a:t> 3-5 </a:t>
            </a:r>
            <a:r>
              <a:rPr lang="en-US" dirty="0" err="1"/>
              <a:t>zile</a:t>
            </a:r>
            <a:endParaRPr lang="en-US" dirty="0"/>
          </a:p>
          <a:p>
            <a:endParaRPr lang="en-US" dirty="0"/>
          </a:p>
          <a:p>
            <a:r>
              <a:rPr lang="en-US" dirty="0" err="1"/>
              <a:t>Detaliu</a:t>
            </a:r>
            <a:r>
              <a:rPr lang="en-US" dirty="0"/>
              <a:t> important - </a:t>
            </a:r>
            <a:r>
              <a:rPr lang="en-US" dirty="0" err="1"/>
              <a:t>alegeți</a:t>
            </a:r>
            <a:r>
              <a:rPr lang="en-US" dirty="0"/>
              <a:t> un </a:t>
            </a:r>
            <a:r>
              <a:rPr lang="en-US" dirty="0" err="1"/>
              <a:t>soi</a:t>
            </a:r>
            <a:r>
              <a:rPr lang="en-US" dirty="0"/>
              <a:t> de </a:t>
            </a:r>
            <a:r>
              <a:rPr lang="en-US" dirty="0" err="1"/>
              <a:t>porumb</a:t>
            </a:r>
            <a:r>
              <a:rPr lang="en-US" dirty="0"/>
              <a:t> </a:t>
            </a:r>
            <a:r>
              <a:rPr lang="en-US" dirty="0" err="1"/>
              <a:t>mai</a:t>
            </a:r>
            <a:r>
              <a:rPr lang="en-US" dirty="0"/>
              <a:t> rapid </a:t>
            </a:r>
            <a:r>
              <a:rPr lang="en-US" dirty="0" err="1"/>
              <a:t>pentru</a:t>
            </a:r>
            <a:r>
              <a:rPr lang="en-US" dirty="0"/>
              <a:t> a </a:t>
            </a:r>
            <a:r>
              <a:rPr lang="en-US" dirty="0" err="1"/>
              <a:t>permite</a:t>
            </a:r>
            <a:r>
              <a:rPr lang="en-US" dirty="0"/>
              <a:t> </a:t>
            </a:r>
            <a:r>
              <a:rPr lang="en-US" dirty="0" err="1"/>
              <a:t>creșterea</a:t>
            </a:r>
            <a:r>
              <a:rPr lang="en-US" dirty="0"/>
              <a:t> </a:t>
            </a:r>
            <a:r>
              <a:rPr lang="en-US" dirty="0" err="1"/>
              <a:t>suficientă</a:t>
            </a:r>
            <a:r>
              <a:rPr lang="en-US" dirty="0"/>
              <a:t> a </a:t>
            </a:r>
            <a:r>
              <a:rPr lang="en-US" dirty="0" err="1"/>
              <a:t>culturii</a:t>
            </a:r>
            <a:r>
              <a:rPr lang="en-US" dirty="0"/>
              <a:t> de </a:t>
            </a:r>
            <a:r>
              <a:rPr lang="en-US" dirty="0" err="1"/>
              <a:t>acoperire</a:t>
            </a:r>
            <a:r>
              <a:rPr lang="en-US" dirty="0"/>
              <a:t>.</a:t>
            </a:r>
          </a:p>
          <a:p>
            <a:pPr marL="0" indent="0">
              <a:buNone/>
            </a:pPr>
            <a:endParaRPr lang="en-US" sz="1700" dirty="0"/>
          </a:p>
        </p:txBody>
      </p:sp>
      <p:sp>
        <p:nvSpPr>
          <p:cNvPr id="4" name="AutoShape 2" descr="Corn Planting in US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200400"/>
            <a:ext cx="38100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621307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724936"/>
          </a:xfrm>
        </p:spPr>
        <p:txBody>
          <a:bodyPr>
            <a:normAutofit/>
          </a:bodyPr>
          <a:lstStyle/>
          <a:p>
            <a:r>
              <a:rPr lang="en-US" sz="3200" dirty="0" err="1"/>
              <a:t>Selectarea</a:t>
            </a:r>
            <a:r>
              <a:rPr lang="en-US" sz="3200" dirty="0"/>
              <a:t> </a:t>
            </a:r>
            <a:r>
              <a:rPr lang="en-US" sz="3200" dirty="0" err="1"/>
              <a:t>Soiurilor</a:t>
            </a:r>
            <a:r>
              <a:rPr lang="en-US" sz="3200" dirty="0"/>
              <a:t> - </a:t>
            </a:r>
            <a:r>
              <a:rPr lang="en-US" sz="3200" dirty="0" err="1"/>
              <a:t>Insecte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828800"/>
            <a:ext cx="7620000" cy="4495800"/>
          </a:xfrm>
          <a:ln>
            <a:solidFill>
              <a:schemeClr val="accent1"/>
            </a:solidFill>
          </a:ln>
        </p:spPr>
        <p:txBody>
          <a:bodyPr>
            <a:normAutofit fontScale="92500" lnSpcReduction="10000"/>
          </a:bodyPr>
          <a:lstStyle/>
          <a:p>
            <a:r>
              <a:rPr lang="en-US" dirty="0" err="1"/>
              <a:t>Determinați</a:t>
            </a:r>
            <a:r>
              <a:rPr lang="en-US" dirty="0"/>
              <a:t> </a:t>
            </a:r>
            <a:r>
              <a:rPr lang="en-US" dirty="0" err="1"/>
              <a:t>cîștigul</a:t>
            </a:r>
            <a:r>
              <a:rPr lang="en-US" dirty="0"/>
              <a:t> economic, </a:t>
            </a:r>
            <a:r>
              <a:rPr lang="en-US" dirty="0" err="1"/>
              <a:t>cercetînd</a:t>
            </a:r>
            <a:r>
              <a:rPr lang="en-US" dirty="0"/>
              <a:t> </a:t>
            </a:r>
            <a:r>
              <a:rPr lang="en-US" dirty="0" err="1"/>
              <a:t>terenul</a:t>
            </a:r>
            <a:r>
              <a:rPr lang="en-US" dirty="0"/>
              <a:t> </a:t>
            </a:r>
            <a:r>
              <a:rPr lang="en-US" dirty="0" err="1"/>
              <a:t>pentru</a:t>
            </a:r>
            <a:r>
              <a:rPr lang="en-US" dirty="0"/>
              <a:t> </a:t>
            </a:r>
            <a:r>
              <a:rPr lang="en-US" dirty="0" err="1"/>
              <a:t>determinarea</a:t>
            </a:r>
            <a:r>
              <a:rPr lang="en-US" dirty="0"/>
              <a:t> </a:t>
            </a:r>
            <a:r>
              <a:rPr lang="en-US" dirty="0" err="1"/>
              <a:t>daunelor</a:t>
            </a:r>
            <a:r>
              <a:rPr lang="en-US" dirty="0"/>
              <a:t> </a:t>
            </a:r>
            <a:r>
              <a:rPr lang="en-US" dirty="0" err="1"/>
              <a:t>produse</a:t>
            </a:r>
            <a:r>
              <a:rPr lang="en-US" dirty="0"/>
              <a:t> de </a:t>
            </a:r>
            <a:r>
              <a:rPr lang="en-US" dirty="0" err="1"/>
              <a:t>insecte</a:t>
            </a:r>
            <a:r>
              <a:rPr lang="en-US" dirty="0"/>
              <a:t>, </a:t>
            </a:r>
            <a:r>
              <a:rPr lang="en-US" dirty="0" err="1"/>
              <a:t>sau</a:t>
            </a:r>
            <a:r>
              <a:rPr lang="en-US" dirty="0"/>
              <a:t> din </a:t>
            </a:r>
            <a:r>
              <a:rPr lang="en-US" dirty="0" err="1"/>
              <a:t>experiență</a:t>
            </a:r>
            <a:r>
              <a:rPr lang="en-US" dirty="0"/>
              <a:t>.</a:t>
            </a:r>
          </a:p>
          <a:p>
            <a:pPr lvl="1"/>
            <a:r>
              <a:rPr lang="en-US" dirty="0"/>
              <a:t>Este </a:t>
            </a:r>
            <a:r>
              <a:rPr lang="en-US" dirty="0" err="1"/>
              <a:t>această</a:t>
            </a:r>
            <a:r>
              <a:rPr lang="en-US" dirty="0"/>
              <a:t> </a:t>
            </a:r>
            <a:r>
              <a:rPr lang="en-US" dirty="0" err="1"/>
              <a:t>stropire</a:t>
            </a:r>
            <a:r>
              <a:rPr lang="en-US" dirty="0"/>
              <a:t> </a:t>
            </a:r>
            <a:r>
              <a:rPr lang="en-US" dirty="0" err="1"/>
              <a:t>necesară</a:t>
            </a:r>
            <a:r>
              <a:rPr lang="en-US" dirty="0"/>
              <a:t>?</a:t>
            </a:r>
          </a:p>
          <a:p>
            <a:endParaRPr lang="en-US" dirty="0"/>
          </a:p>
          <a:p>
            <a:r>
              <a:rPr lang="en-US" dirty="0"/>
              <a:t>Prima </a:t>
            </a:r>
            <a:r>
              <a:rPr lang="en-US" dirty="0" err="1"/>
              <a:t>necesitate</a:t>
            </a:r>
            <a:r>
              <a:rPr lang="en-US" dirty="0"/>
              <a:t> </a:t>
            </a:r>
            <a:r>
              <a:rPr lang="en-US" dirty="0" err="1"/>
              <a:t>pentru</a:t>
            </a:r>
            <a:r>
              <a:rPr lang="en-US" dirty="0"/>
              <a:t> </a:t>
            </a:r>
            <a:r>
              <a:rPr lang="en-US" dirty="0" err="1"/>
              <a:t>creștere</a:t>
            </a:r>
            <a:r>
              <a:rPr lang="en-US" dirty="0"/>
              <a:t> la </a:t>
            </a:r>
            <a:r>
              <a:rPr lang="en-US" dirty="0" err="1"/>
              <a:t>semănarea</a:t>
            </a:r>
            <a:r>
              <a:rPr lang="en-US" dirty="0"/>
              <a:t> </a:t>
            </a:r>
            <a:r>
              <a:rPr lang="en-US" dirty="0" err="1"/>
              <a:t>porumbului</a:t>
            </a:r>
            <a:r>
              <a:rPr lang="en-US" dirty="0"/>
              <a:t> </a:t>
            </a:r>
            <a:r>
              <a:rPr lang="en-US" dirty="0" err="1"/>
              <a:t>pe</a:t>
            </a:r>
            <a:r>
              <a:rPr lang="en-US" dirty="0"/>
              <a:t> </a:t>
            </a:r>
            <a:r>
              <a:rPr lang="en-US" dirty="0" err="1"/>
              <a:t>acelaș</a:t>
            </a:r>
            <a:r>
              <a:rPr lang="en-US" dirty="0"/>
              <a:t> </a:t>
            </a:r>
            <a:r>
              <a:rPr lang="en-US" dirty="0" err="1"/>
              <a:t>teren</a:t>
            </a:r>
            <a:r>
              <a:rPr lang="en-US" dirty="0"/>
              <a:t> an </a:t>
            </a:r>
            <a:r>
              <a:rPr lang="en-US" dirty="0" err="1"/>
              <a:t>după</a:t>
            </a:r>
            <a:r>
              <a:rPr lang="en-US" dirty="0"/>
              <a:t> an.</a:t>
            </a:r>
          </a:p>
          <a:p>
            <a:pPr lvl="1"/>
            <a:r>
              <a:rPr lang="en-US" dirty="0" err="1"/>
              <a:t>Vermele</a:t>
            </a:r>
            <a:r>
              <a:rPr lang="en-US" dirty="0"/>
              <a:t> </a:t>
            </a:r>
            <a:r>
              <a:rPr lang="en-US" dirty="0" err="1"/>
              <a:t>vestic</a:t>
            </a:r>
            <a:r>
              <a:rPr lang="en-US" dirty="0"/>
              <a:t> al </a:t>
            </a:r>
            <a:r>
              <a:rPr lang="en-US" dirty="0" err="1"/>
              <a:t>rădăcinii</a:t>
            </a:r>
            <a:r>
              <a:rPr lang="en-US" dirty="0"/>
              <a:t> de </a:t>
            </a:r>
            <a:r>
              <a:rPr lang="en-US" dirty="0" err="1"/>
              <a:t>porumb</a:t>
            </a:r>
            <a:endParaRPr lang="en-US" dirty="0"/>
          </a:p>
          <a:p>
            <a:endParaRPr lang="en-US" dirty="0"/>
          </a:p>
          <a:p>
            <a:r>
              <a:rPr lang="en-US" dirty="0" err="1"/>
              <a:t>Terenuri</a:t>
            </a:r>
            <a:r>
              <a:rPr lang="en-US" dirty="0"/>
              <a:t> </a:t>
            </a:r>
            <a:r>
              <a:rPr lang="en-US" dirty="0" err="1"/>
              <a:t>unde</a:t>
            </a:r>
            <a:r>
              <a:rPr lang="en-US" dirty="0"/>
              <a:t> </a:t>
            </a:r>
            <a:r>
              <a:rPr lang="en-US" dirty="0" err="1"/>
              <a:t>porumbul</a:t>
            </a:r>
            <a:r>
              <a:rPr lang="en-US" dirty="0"/>
              <a:t> </a:t>
            </a:r>
            <a:r>
              <a:rPr lang="en-US" dirty="0" err="1"/>
              <a:t>este</a:t>
            </a:r>
            <a:r>
              <a:rPr lang="en-US" dirty="0"/>
              <a:t> </a:t>
            </a:r>
            <a:r>
              <a:rPr lang="en-US" dirty="0" err="1"/>
              <a:t>crescut</a:t>
            </a:r>
            <a:r>
              <a:rPr lang="en-US" dirty="0"/>
              <a:t> </a:t>
            </a:r>
            <a:r>
              <a:rPr lang="en-US" dirty="0" err="1"/>
              <a:t>primul</a:t>
            </a:r>
            <a:r>
              <a:rPr lang="en-US" dirty="0"/>
              <a:t> an, </a:t>
            </a:r>
            <a:r>
              <a:rPr lang="en-US" dirty="0" err="1"/>
              <a:t>dar</a:t>
            </a:r>
            <a:r>
              <a:rPr lang="en-US" dirty="0"/>
              <a:t> </a:t>
            </a:r>
            <a:r>
              <a:rPr lang="en-US" dirty="0" err="1"/>
              <a:t>în</a:t>
            </a:r>
            <a:r>
              <a:rPr lang="en-US" dirty="0"/>
              <a:t> </a:t>
            </a:r>
            <a:r>
              <a:rPr lang="en-US" dirty="0" err="1"/>
              <a:t>împrejurimi</a:t>
            </a:r>
            <a:r>
              <a:rPr lang="en-US" dirty="0"/>
              <a:t> </a:t>
            </a:r>
            <a:r>
              <a:rPr lang="en-US" dirty="0" err="1"/>
              <a:t>sunt</a:t>
            </a:r>
            <a:r>
              <a:rPr lang="en-US" dirty="0"/>
              <a:t> </a:t>
            </a:r>
            <a:r>
              <a:rPr lang="en-US" dirty="0" err="1"/>
              <a:t>multe</a:t>
            </a:r>
            <a:r>
              <a:rPr lang="en-US" dirty="0"/>
              <a:t> </a:t>
            </a:r>
            <a:r>
              <a:rPr lang="en-US" dirty="0" err="1"/>
              <a:t>terenuri</a:t>
            </a:r>
            <a:r>
              <a:rPr lang="en-US" dirty="0"/>
              <a:t> de </a:t>
            </a:r>
            <a:r>
              <a:rPr lang="en-US" dirty="0" err="1"/>
              <a:t>porumb</a:t>
            </a:r>
            <a:r>
              <a:rPr lang="en-US" dirty="0"/>
              <a:t>.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Black Cutworm, Corn Borer, Fall Armyworm, Corn Earworm</a:t>
            </a:r>
          </a:p>
          <a:p>
            <a:pPr marL="68580" indent="0">
              <a:buNone/>
            </a:pPr>
            <a:endParaRPr lang="en-US" dirty="0" smtClean="0"/>
          </a:p>
          <a:p>
            <a:pPr marL="68580" indent="0">
              <a:buNone/>
            </a:pPr>
            <a:endParaRPr lang="en-US" dirty="0"/>
          </a:p>
          <a:p>
            <a:pPr marL="68580" indent="0">
              <a:buNone/>
            </a:pP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254138" y="1465646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21707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724936"/>
          </a:xfrm>
        </p:spPr>
        <p:txBody>
          <a:bodyPr>
            <a:normAutofit/>
          </a:bodyPr>
          <a:lstStyle/>
          <a:p>
            <a:r>
              <a:rPr lang="en-US" sz="3200" dirty="0" err="1"/>
              <a:t>Selectarea</a:t>
            </a:r>
            <a:r>
              <a:rPr lang="en-US" sz="3200" dirty="0"/>
              <a:t> </a:t>
            </a:r>
            <a:r>
              <a:rPr lang="en-US" sz="3200" dirty="0" err="1"/>
              <a:t>Soiurilor</a:t>
            </a:r>
            <a:r>
              <a:rPr lang="en-US" sz="3200" dirty="0"/>
              <a:t> . . . . </a:t>
            </a:r>
            <a:r>
              <a:rPr lang="en-US" sz="3200" dirty="0" err="1"/>
              <a:t>Erbicide</a:t>
            </a:r>
            <a:endParaRPr lang="en-US" sz="3200" dirty="0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3492" y="1828800"/>
            <a:ext cx="6777317" cy="4495800"/>
          </a:xfrm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pPr marL="68580" indent="0">
              <a:buNone/>
            </a:pPr>
            <a:r>
              <a:rPr lang="en-US" dirty="0" err="1" smtClean="0"/>
              <a:t>Află</a:t>
            </a:r>
            <a:r>
              <a:rPr lang="en-US" dirty="0" smtClean="0"/>
              <a:t> </a:t>
            </a:r>
            <a:r>
              <a:rPr lang="en-US" dirty="0" err="1"/>
              <a:t>dacă</a:t>
            </a:r>
            <a:r>
              <a:rPr lang="en-US" dirty="0"/>
              <a:t> </a:t>
            </a:r>
            <a:r>
              <a:rPr lang="en-US" dirty="0" err="1"/>
              <a:t>soiul</a:t>
            </a:r>
            <a:r>
              <a:rPr lang="en-US" dirty="0"/>
              <a:t> ales </a:t>
            </a:r>
            <a:r>
              <a:rPr lang="en-US" dirty="0" err="1"/>
              <a:t>este</a:t>
            </a:r>
            <a:r>
              <a:rPr lang="en-US" dirty="0"/>
              <a:t> </a:t>
            </a:r>
            <a:r>
              <a:rPr lang="en-US" dirty="0" err="1"/>
              <a:t>afectat</a:t>
            </a:r>
            <a:r>
              <a:rPr lang="en-US" dirty="0"/>
              <a:t> de </a:t>
            </a:r>
            <a:r>
              <a:rPr lang="en-US" dirty="0" err="1"/>
              <a:t>erbicidul</a:t>
            </a:r>
            <a:r>
              <a:rPr lang="en-US" dirty="0"/>
              <a:t> care-l </a:t>
            </a:r>
            <a:r>
              <a:rPr lang="en-US" dirty="0" err="1"/>
              <a:t>folosești</a:t>
            </a:r>
            <a:r>
              <a:rPr lang="en-US" dirty="0"/>
              <a:t>.</a:t>
            </a:r>
          </a:p>
          <a:p>
            <a:pPr marL="68580" indent="0">
              <a:buNone/>
            </a:pPr>
            <a:endParaRPr lang="en-US" dirty="0"/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endParaRPr lang="en-US" dirty="0">
              <a:solidFill>
                <a:srgbClr val="DD4B39"/>
              </a:solidFill>
            </a:endParaRPr>
          </a:p>
          <a:p>
            <a:pPr marL="68580" indent="0">
              <a:buNone/>
            </a:pPr>
            <a:endParaRPr lang="en-US" dirty="0"/>
          </a:p>
        </p:txBody>
      </p:sp>
      <p:pic>
        <p:nvPicPr>
          <p:cNvPr id="4098" name="Picture 2" descr="C:\Users\Leland Miller\Pictures\v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1" y="2667000"/>
            <a:ext cx="4724400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11814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0"/>
            <a:ext cx="7924800" cy="990600"/>
          </a:xfrm>
        </p:spPr>
        <p:txBody>
          <a:bodyPr>
            <a:noAutofit/>
          </a:bodyPr>
          <a:lstStyle/>
          <a:p>
            <a:r>
              <a:rPr lang="en-US" sz="3000" b="1" dirty="0" err="1"/>
              <a:t>Selectarea</a:t>
            </a:r>
            <a:r>
              <a:rPr lang="en-US" sz="3000" b="1" dirty="0"/>
              <a:t> </a:t>
            </a:r>
            <a:r>
              <a:rPr lang="en-US" sz="3000" b="1" dirty="0" err="1"/>
              <a:t>soiurilor</a:t>
            </a:r>
            <a:r>
              <a:rPr lang="en-US" sz="3000" b="1" dirty="0"/>
              <a:t> . . </a:t>
            </a:r>
            <a:r>
              <a:rPr lang="en-US" sz="3000" b="1" dirty="0" smtClean="0"/>
              <a:t> </a:t>
            </a:r>
            <a:r>
              <a:rPr lang="en-US" sz="3000" b="1" dirty="0" err="1"/>
              <a:t>Furajer</a:t>
            </a:r>
            <a:r>
              <a:rPr lang="en-US" sz="3000" b="1" dirty="0"/>
              <a:t> </a:t>
            </a:r>
            <a:r>
              <a:rPr lang="en-US" sz="3000" b="1" dirty="0" err="1"/>
              <a:t>sau</a:t>
            </a:r>
            <a:r>
              <a:rPr lang="en-US" sz="3000" b="1" dirty="0"/>
              <a:t> </a:t>
            </a:r>
            <a:r>
              <a:rPr lang="en-US" sz="3000" b="1" dirty="0" err="1"/>
              <a:t>grăunțe</a:t>
            </a:r>
            <a:endParaRPr lang="en-US" sz="3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828800"/>
            <a:ext cx="7287409" cy="4495800"/>
          </a:xfrm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r>
              <a:rPr lang="en-US" dirty="0" err="1"/>
              <a:t>Porumb</a:t>
            </a:r>
            <a:r>
              <a:rPr lang="en-US" dirty="0"/>
              <a:t> </a:t>
            </a:r>
            <a:r>
              <a:rPr lang="en-US" dirty="0" err="1"/>
              <a:t>furajer</a:t>
            </a:r>
            <a:endParaRPr lang="en-US" dirty="0"/>
          </a:p>
          <a:p>
            <a:pPr lvl="1"/>
            <a:r>
              <a:rPr lang="en-US" dirty="0" err="1"/>
              <a:t>Digestibilitatea</a:t>
            </a:r>
            <a:r>
              <a:rPr lang="en-US" dirty="0"/>
              <a:t> </a:t>
            </a:r>
            <a:r>
              <a:rPr lang="en-US" dirty="0" err="1"/>
              <a:t>întregii</a:t>
            </a:r>
            <a:r>
              <a:rPr lang="en-US" dirty="0"/>
              <a:t> </a:t>
            </a:r>
            <a:r>
              <a:rPr lang="en-US" dirty="0" err="1"/>
              <a:t>plante</a:t>
            </a:r>
            <a:endParaRPr lang="en-US" dirty="0"/>
          </a:p>
          <a:p>
            <a:pPr lvl="1"/>
            <a:r>
              <a:rPr lang="en-US" dirty="0" err="1"/>
              <a:t>Grăunte</a:t>
            </a:r>
            <a:r>
              <a:rPr lang="en-US" dirty="0"/>
              <a:t> </a:t>
            </a:r>
            <a:r>
              <a:rPr lang="en-US" dirty="0" err="1"/>
              <a:t>moale</a:t>
            </a:r>
            <a:endParaRPr lang="en-US" dirty="0"/>
          </a:p>
          <a:p>
            <a:pPr lvl="1"/>
            <a:r>
              <a:rPr lang="en-US" dirty="0" err="1"/>
              <a:t>Lignina</a:t>
            </a:r>
            <a:r>
              <a:rPr lang="en-US" dirty="0"/>
              <a:t> </a:t>
            </a:r>
            <a:r>
              <a:rPr lang="en-US" dirty="0" err="1"/>
              <a:t>scăzută</a:t>
            </a:r>
            <a:endParaRPr lang="en-US" dirty="0"/>
          </a:p>
          <a:p>
            <a:r>
              <a:rPr lang="en-US" dirty="0" err="1"/>
              <a:t>Grăunțe</a:t>
            </a:r>
            <a:endParaRPr lang="en-US" dirty="0"/>
          </a:p>
          <a:p>
            <a:pPr lvl="1"/>
            <a:r>
              <a:rPr lang="en-US" dirty="0" err="1"/>
              <a:t>Randament</a:t>
            </a:r>
            <a:endParaRPr lang="en-US" dirty="0"/>
          </a:p>
          <a:p>
            <a:pPr lvl="1"/>
            <a:r>
              <a:rPr lang="en-US" dirty="0" err="1"/>
              <a:t>Greutatea</a:t>
            </a:r>
            <a:r>
              <a:rPr lang="en-US" dirty="0"/>
              <a:t> </a:t>
            </a:r>
            <a:r>
              <a:rPr lang="en-US" dirty="0" err="1"/>
              <a:t>standart</a:t>
            </a:r>
            <a:endParaRPr lang="en-US" dirty="0"/>
          </a:p>
          <a:p>
            <a:pPr lvl="1"/>
            <a:r>
              <a:rPr lang="en-US" dirty="0" err="1"/>
              <a:t>Rezistența</a:t>
            </a:r>
            <a:r>
              <a:rPr lang="en-US" dirty="0"/>
              <a:t> </a:t>
            </a:r>
            <a:r>
              <a:rPr lang="en-US" dirty="0" err="1"/>
              <a:t>tulpinii</a:t>
            </a:r>
            <a:endParaRPr lang="en-US" dirty="0"/>
          </a:p>
          <a:p>
            <a:r>
              <a:rPr lang="en-US" dirty="0" err="1"/>
              <a:t>Scop</a:t>
            </a:r>
            <a:r>
              <a:rPr lang="en-US" dirty="0"/>
              <a:t> </a:t>
            </a:r>
            <a:r>
              <a:rPr lang="en-US" dirty="0" err="1"/>
              <a:t>dublu</a:t>
            </a:r>
            <a:endParaRPr lang="en-US" dirty="0"/>
          </a:p>
          <a:p>
            <a:pPr lvl="1"/>
            <a:r>
              <a:rPr lang="en-US" dirty="0" err="1"/>
              <a:t>Soi</a:t>
            </a:r>
            <a:r>
              <a:rPr lang="en-US" dirty="0"/>
              <a:t> de </a:t>
            </a:r>
            <a:r>
              <a:rPr lang="en-US" dirty="0" err="1"/>
              <a:t>grăunțe</a:t>
            </a:r>
            <a:r>
              <a:rPr lang="en-US" dirty="0"/>
              <a:t> cu </a:t>
            </a:r>
            <a:r>
              <a:rPr lang="en-US" dirty="0" err="1"/>
              <a:t>capacități</a:t>
            </a:r>
            <a:r>
              <a:rPr lang="en-US" dirty="0"/>
              <a:t> </a:t>
            </a:r>
            <a:r>
              <a:rPr lang="en-US" dirty="0" err="1"/>
              <a:t>furajere</a:t>
            </a:r>
            <a:r>
              <a:rPr lang="en-US" dirty="0"/>
              <a:t> </a:t>
            </a:r>
            <a:r>
              <a:rPr lang="en-US" dirty="0" err="1"/>
              <a:t>mai</a:t>
            </a:r>
            <a:r>
              <a:rPr lang="en-US" dirty="0"/>
              <a:t> </a:t>
            </a:r>
            <a:r>
              <a:rPr lang="en-US" dirty="0" err="1"/>
              <a:t>bune</a:t>
            </a:r>
            <a:endParaRPr lang="en-US" dirty="0"/>
          </a:p>
          <a:p>
            <a:pPr marL="68580" indent="0">
              <a:buNone/>
            </a:pPr>
            <a:endParaRPr lang="en-US" dirty="0"/>
          </a:p>
          <a:p>
            <a:pPr marL="68580" indent="0">
              <a:buNone/>
            </a:pPr>
            <a:endParaRPr lang="en-US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3618" y="2209800"/>
            <a:ext cx="3288216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AutoShape 5" descr="https://encrypted-tbn2.gstatic.com/images?q=tbn:ANd9GcSsiyKcRexIFsXSwx_Qz7_iYlAdti-oqJGUA_zvKMv3JB2oCEXt"/>
          <p:cNvSpPr>
            <a:spLocks noChangeAspect="1" noChangeArrowheads="1"/>
          </p:cNvSpPr>
          <p:nvPr/>
        </p:nvSpPr>
        <p:spPr bwMode="auto">
          <a:xfrm>
            <a:off x="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5018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414710" cy="724936"/>
          </a:xfrm>
        </p:spPr>
        <p:txBody>
          <a:bodyPr>
            <a:noAutofit/>
          </a:bodyPr>
          <a:lstStyle/>
          <a:p>
            <a:r>
              <a:rPr lang="en-US" sz="2800" b="1" dirty="0" err="1"/>
              <a:t>Selectarea</a:t>
            </a:r>
            <a:r>
              <a:rPr lang="en-US" sz="2800" b="1" dirty="0"/>
              <a:t> </a:t>
            </a:r>
            <a:r>
              <a:rPr lang="en-US" sz="2800" b="1" dirty="0" err="1"/>
              <a:t>soiurilor</a:t>
            </a:r>
            <a:r>
              <a:rPr lang="en-US" sz="2800" b="1" dirty="0"/>
              <a:t> . . . </a:t>
            </a:r>
            <a:r>
              <a:rPr lang="en-US" sz="2800" b="1" dirty="0" err="1"/>
              <a:t>Ofensivă</a:t>
            </a:r>
            <a:r>
              <a:rPr lang="en-US" sz="2800" b="1" dirty="0"/>
              <a:t>/</a:t>
            </a:r>
            <a:r>
              <a:rPr lang="en-US" sz="2800" b="1" dirty="0" err="1"/>
              <a:t>Defensivă</a:t>
            </a:r>
            <a:endParaRPr lang="en-US" sz="28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828800"/>
            <a:ext cx="7543800" cy="4495800"/>
          </a:xfrm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r>
              <a:rPr lang="en-US" dirty="0" err="1"/>
              <a:t>Hbrid</a:t>
            </a:r>
            <a:r>
              <a:rPr lang="en-US" dirty="0"/>
              <a:t> de </a:t>
            </a:r>
            <a:r>
              <a:rPr lang="en-US" dirty="0" err="1"/>
              <a:t>ofensivă</a:t>
            </a:r>
            <a:endParaRPr lang="en-US" dirty="0"/>
          </a:p>
          <a:p>
            <a:pPr lvl="1"/>
            <a:r>
              <a:rPr lang="en-US" dirty="0" err="1"/>
              <a:t>Energia</a:t>
            </a:r>
            <a:r>
              <a:rPr lang="en-US" dirty="0"/>
              <a:t> </a:t>
            </a:r>
            <a:r>
              <a:rPr lang="en-US" dirty="0" err="1"/>
              <a:t>concentrată</a:t>
            </a:r>
            <a:r>
              <a:rPr lang="en-US" dirty="0"/>
              <a:t> </a:t>
            </a:r>
            <a:r>
              <a:rPr lang="en-US" dirty="0" err="1"/>
              <a:t>în</a:t>
            </a:r>
            <a:r>
              <a:rPr lang="en-US" dirty="0"/>
              <a:t> </a:t>
            </a:r>
            <a:r>
              <a:rPr lang="en-US" dirty="0" err="1"/>
              <a:t>știuleți</a:t>
            </a:r>
            <a:r>
              <a:rPr lang="en-US" dirty="0"/>
              <a:t>.</a:t>
            </a:r>
          </a:p>
          <a:p>
            <a:pPr lvl="1"/>
            <a:r>
              <a:rPr lang="en-US" dirty="0" err="1"/>
              <a:t>Folosit</a:t>
            </a:r>
            <a:r>
              <a:rPr lang="en-US" dirty="0"/>
              <a:t> la </a:t>
            </a:r>
            <a:r>
              <a:rPr lang="en-US" dirty="0" err="1"/>
              <a:t>terenuri</a:t>
            </a:r>
            <a:r>
              <a:rPr lang="en-US" dirty="0"/>
              <a:t> </a:t>
            </a:r>
            <a:r>
              <a:rPr lang="en-US" dirty="0" err="1"/>
              <a:t>foarte</a:t>
            </a:r>
            <a:r>
              <a:rPr lang="en-US" dirty="0"/>
              <a:t> productive, cu </a:t>
            </a:r>
            <a:r>
              <a:rPr lang="en-US" dirty="0" err="1"/>
              <a:t>multă</a:t>
            </a:r>
            <a:r>
              <a:rPr lang="en-US" dirty="0"/>
              <a:t> </a:t>
            </a:r>
            <a:r>
              <a:rPr lang="en-US" dirty="0" err="1"/>
              <a:t>umiditate</a:t>
            </a:r>
            <a:r>
              <a:rPr lang="en-US" dirty="0"/>
              <a:t> </a:t>
            </a:r>
            <a:r>
              <a:rPr lang="en-US" dirty="0" err="1"/>
              <a:t>și</a:t>
            </a:r>
            <a:r>
              <a:rPr lang="en-US" dirty="0"/>
              <a:t> </a:t>
            </a:r>
            <a:r>
              <a:rPr lang="en-US" dirty="0" err="1"/>
              <a:t>fertilitate</a:t>
            </a:r>
            <a:r>
              <a:rPr lang="en-US" dirty="0"/>
              <a:t>.</a:t>
            </a:r>
          </a:p>
          <a:p>
            <a:r>
              <a:rPr lang="en-US" dirty="0" err="1"/>
              <a:t>Hibrid</a:t>
            </a:r>
            <a:r>
              <a:rPr lang="en-US" dirty="0"/>
              <a:t> </a:t>
            </a:r>
            <a:r>
              <a:rPr lang="en-US" dirty="0" err="1"/>
              <a:t>defensiv</a:t>
            </a:r>
            <a:endParaRPr lang="en-US" dirty="0"/>
          </a:p>
          <a:p>
            <a:pPr lvl="1"/>
            <a:r>
              <a:rPr lang="en-US" dirty="0" err="1"/>
              <a:t>Energia</a:t>
            </a:r>
            <a:r>
              <a:rPr lang="en-US" dirty="0"/>
              <a:t> </a:t>
            </a:r>
            <a:r>
              <a:rPr lang="en-US" dirty="0" err="1"/>
              <a:t>concentrată</a:t>
            </a:r>
            <a:r>
              <a:rPr lang="en-US" dirty="0"/>
              <a:t> </a:t>
            </a:r>
            <a:r>
              <a:rPr lang="en-US" dirty="0" err="1"/>
              <a:t>în</a:t>
            </a:r>
            <a:r>
              <a:rPr lang="en-US" dirty="0"/>
              <a:t> </a:t>
            </a:r>
            <a:r>
              <a:rPr lang="en-US" dirty="0" err="1"/>
              <a:t>rădăcini</a:t>
            </a:r>
            <a:r>
              <a:rPr lang="en-US" dirty="0"/>
              <a:t> </a:t>
            </a:r>
            <a:r>
              <a:rPr lang="en-US" dirty="0" err="1"/>
              <a:t>și</a:t>
            </a:r>
            <a:r>
              <a:rPr lang="en-US" dirty="0"/>
              <a:t> </a:t>
            </a:r>
            <a:r>
              <a:rPr lang="en-US" dirty="0" err="1"/>
              <a:t>tulpină</a:t>
            </a:r>
            <a:r>
              <a:rPr lang="en-US" dirty="0"/>
              <a:t>.</a:t>
            </a:r>
          </a:p>
          <a:p>
            <a:pPr lvl="1"/>
            <a:r>
              <a:rPr lang="en-US" dirty="0" err="1"/>
              <a:t>Rezistent</a:t>
            </a:r>
            <a:r>
              <a:rPr lang="en-US" dirty="0"/>
              <a:t> la </a:t>
            </a:r>
            <a:r>
              <a:rPr lang="en-US" dirty="0" err="1"/>
              <a:t>condiții</a:t>
            </a:r>
            <a:r>
              <a:rPr lang="en-US" dirty="0"/>
              <a:t> </a:t>
            </a:r>
            <a:r>
              <a:rPr lang="en-US" dirty="0" err="1"/>
              <a:t>dificile</a:t>
            </a:r>
            <a:r>
              <a:rPr lang="en-US" dirty="0"/>
              <a:t>, </a:t>
            </a:r>
            <a:r>
              <a:rPr lang="en-US" dirty="0" err="1"/>
              <a:t>secetă</a:t>
            </a:r>
            <a:r>
              <a:rPr lang="en-US" dirty="0"/>
              <a:t>, </a:t>
            </a:r>
            <a:r>
              <a:rPr lang="en-US" dirty="0" err="1"/>
              <a:t>căldură</a:t>
            </a:r>
            <a:r>
              <a:rPr lang="en-US" dirty="0"/>
              <a:t>, </a:t>
            </a:r>
            <a:r>
              <a:rPr lang="en-US" dirty="0" err="1"/>
              <a:t>dăunători</a:t>
            </a:r>
            <a:r>
              <a:rPr lang="en-US" dirty="0"/>
              <a:t> </a:t>
            </a:r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soluri</a:t>
            </a:r>
            <a:r>
              <a:rPr lang="en-US" dirty="0"/>
              <a:t> </a:t>
            </a:r>
            <a:r>
              <a:rPr lang="en-US" dirty="0" err="1"/>
              <a:t>mai</a:t>
            </a:r>
            <a:r>
              <a:rPr lang="en-US" dirty="0"/>
              <a:t> </a:t>
            </a:r>
            <a:r>
              <a:rPr lang="en-US" dirty="0" err="1"/>
              <a:t>slabe</a:t>
            </a:r>
            <a:r>
              <a:rPr lang="en-US" dirty="0"/>
              <a:t>.</a:t>
            </a:r>
          </a:p>
          <a:p>
            <a:r>
              <a:rPr lang="en-US" dirty="0" err="1"/>
              <a:t>Majoritatea</a:t>
            </a:r>
            <a:r>
              <a:rPr lang="en-US" dirty="0"/>
              <a:t> </a:t>
            </a:r>
            <a:r>
              <a:rPr lang="en-US" dirty="0" err="1"/>
              <a:t>solurilor</a:t>
            </a:r>
            <a:r>
              <a:rPr lang="en-US" dirty="0"/>
              <a:t> </a:t>
            </a:r>
            <a:r>
              <a:rPr lang="en-US" dirty="0" err="1"/>
              <a:t>și</a:t>
            </a:r>
            <a:r>
              <a:rPr lang="en-US" dirty="0"/>
              <a:t> </a:t>
            </a:r>
            <a:r>
              <a:rPr lang="en-US" dirty="0" err="1"/>
              <a:t>condițiilor</a:t>
            </a:r>
            <a:r>
              <a:rPr lang="en-US" dirty="0"/>
              <a:t> </a:t>
            </a:r>
            <a:r>
              <a:rPr lang="en-US" dirty="0" err="1"/>
              <a:t>climaterice</a:t>
            </a:r>
            <a:r>
              <a:rPr lang="en-US" dirty="0"/>
              <a:t> din Moldova au </a:t>
            </a:r>
            <a:r>
              <a:rPr lang="en-US" dirty="0" err="1"/>
              <a:t>nevoie</a:t>
            </a:r>
            <a:r>
              <a:rPr lang="en-US" dirty="0"/>
              <a:t> de </a:t>
            </a:r>
            <a:r>
              <a:rPr lang="en-US" dirty="0" err="1"/>
              <a:t>hibrizi</a:t>
            </a:r>
            <a:r>
              <a:rPr lang="en-US" dirty="0"/>
              <a:t> </a:t>
            </a:r>
            <a:r>
              <a:rPr lang="en-US" dirty="0" err="1"/>
              <a:t>defensivi</a:t>
            </a:r>
            <a:r>
              <a:rPr lang="en-US" dirty="0"/>
              <a:t>!</a:t>
            </a:r>
          </a:p>
          <a:p>
            <a:pPr marL="68580" indent="0">
              <a:buNone/>
            </a:pPr>
            <a:endParaRPr lang="en-US" dirty="0" smtClean="0"/>
          </a:p>
          <a:p>
            <a:pPr marL="68580" indent="0">
              <a:buNone/>
            </a:pPr>
            <a:endParaRPr lang="en-US" dirty="0"/>
          </a:p>
          <a:p>
            <a:pPr marL="6858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15208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3492" y="1600200"/>
            <a:ext cx="6777317" cy="4724400"/>
          </a:xfrm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r>
              <a:rPr lang="en-US" b="1" dirty="0" err="1"/>
              <a:t>Puterea</a:t>
            </a:r>
            <a:r>
              <a:rPr lang="en-US" b="1" dirty="0"/>
              <a:t> de </a:t>
            </a:r>
            <a:r>
              <a:rPr lang="en-US" b="1" dirty="0" err="1"/>
              <a:t>germinare</a:t>
            </a:r>
            <a:endParaRPr lang="en-US" b="1" dirty="0"/>
          </a:p>
          <a:p>
            <a:pPr lvl="1"/>
            <a:r>
              <a:rPr lang="en-US" sz="2000" dirty="0" err="1"/>
              <a:t>Fără</a:t>
            </a:r>
            <a:r>
              <a:rPr lang="en-US" sz="2000" dirty="0"/>
              <a:t> </a:t>
            </a:r>
            <a:r>
              <a:rPr lang="en-US" sz="2000" dirty="0" err="1"/>
              <a:t>cultivare</a:t>
            </a:r>
            <a:r>
              <a:rPr lang="en-US" sz="2000" dirty="0"/>
              <a:t> </a:t>
            </a:r>
            <a:r>
              <a:rPr lang="en-US" sz="2000" dirty="0" err="1"/>
              <a:t>sau</a:t>
            </a:r>
            <a:r>
              <a:rPr lang="en-US" sz="2000" dirty="0"/>
              <a:t> </a:t>
            </a:r>
            <a:r>
              <a:rPr lang="en-US" sz="2000" dirty="0" err="1"/>
              <a:t>Cultivare</a:t>
            </a:r>
            <a:r>
              <a:rPr lang="en-US" sz="2000" dirty="0"/>
              <a:t> </a:t>
            </a:r>
            <a:r>
              <a:rPr lang="en-US" sz="2000" dirty="0" err="1"/>
              <a:t>tradițională</a:t>
            </a:r>
            <a:endParaRPr lang="en-US" sz="2000" dirty="0"/>
          </a:p>
          <a:p>
            <a:pPr lvl="1"/>
            <a:r>
              <a:rPr lang="en-US" sz="2000" dirty="0" err="1"/>
              <a:t>Solul</a:t>
            </a:r>
            <a:r>
              <a:rPr lang="en-US" sz="2000" dirty="0"/>
              <a:t> </a:t>
            </a:r>
            <a:r>
              <a:rPr lang="en-US" sz="2000" dirty="0" err="1"/>
              <a:t>și</a:t>
            </a:r>
            <a:r>
              <a:rPr lang="en-US" sz="2000" dirty="0"/>
              <a:t> </a:t>
            </a:r>
            <a:r>
              <a:rPr lang="en-US" sz="2000" dirty="0" err="1"/>
              <a:t>condițiile</a:t>
            </a:r>
            <a:r>
              <a:rPr lang="en-US" sz="2000" dirty="0"/>
              <a:t> de </a:t>
            </a:r>
            <a:r>
              <a:rPr lang="en-US" sz="2000" dirty="0" err="1"/>
              <a:t>creștere</a:t>
            </a:r>
            <a:endParaRPr lang="en-US" sz="2000" dirty="0"/>
          </a:p>
          <a:p>
            <a:r>
              <a:rPr lang="en-US" b="1" dirty="0" err="1"/>
              <a:t>Rezistența</a:t>
            </a:r>
            <a:r>
              <a:rPr lang="en-US" b="1" dirty="0"/>
              <a:t> la </a:t>
            </a:r>
            <a:r>
              <a:rPr lang="en-US" b="1" dirty="0" err="1"/>
              <a:t>boli</a:t>
            </a:r>
            <a:endParaRPr lang="en-US" b="1" dirty="0"/>
          </a:p>
          <a:p>
            <a:pPr lvl="1"/>
            <a:r>
              <a:rPr lang="en-US" sz="2000" dirty="0" err="1"/>
              <a:t>Cultivarea</a:t>
            </a:r>
            <a:r>
              <a:rPr lang="en-US" sz="2000" dirty="0"/>
              <a:t> </a:t>
            </a:r>
            <a:r>
              <a:rPr lang="en-US" sz="2000" dirty="0" err="1"/>
              <a:t>culturilor</a:t>
            </a:r>
            <a:r>
              <a:rPr lang="en-US" sz="2000" dirty="0"/>
              <a:t> </a:t>
            </a:r>
            <a:r>
              <a:rPr lang="en-US" sz="2000" dirty="0" err="1"/>
              <a:t>în</a:t>
            </a:r>
            <a:r>
              <a:rPr lang="en-US" sz="2000" dirty="0"/>
              <a:t> </a:t>
            </a:r>
            <a:r>
              <a:rPr lang="en-US" sz="2000" dirty="0" err="1"/>
              <a:t>asolament</a:t>
            </a:r>
            <a:endParaRPr lang="en-US" sz="2000" dirty="0"/>
          </a:p>
          <a:p>
            <a:r>
              <a:rPr lang="en-US" b="1" dirty="0" err="1"/>
              <a:t>Știuleți</a:t>
            </a:r>
            <a:r>
              <a:rPr lang="en-US" b="1" dirty="0"/>
              <a:t> </a:t>
            </a:r>
            <a:r>
              <a:rPr lang="en-US" b="1" dirty="0" err="1"/>
              <a:t>variabili</a:t>
            </a:r>
            <a:r>
              <a:rPr lang="en-US" b="1" dirty="0"/>
              <a:t> </a:t>
            </a:r>
            <a:r>
              <a:rPr lang="en-US" b="1" dirty="0" err="1"/>
              <a:t>sau</a:t>
            </a:r>
            <a:r>
              <a:rPr lang="en-US" b="1" dirty="0"/>
              <a:t> </a:t>
            </a:r>
            <a:r>
              <a:rPr lang="en-US" b="1" dirty="0" err="1"/>
              <a:t>număr</a:t>
            </a:r>
            <a:r>
              <a:rPr lang="en-US" b="1" dirty="0"/>
              <a:t> fix de </a:t>
            </a:r>
            <a:r>
              <a:rPr lang="en-US" b="1" dirty="0" err="1"/>
              <a:t>știuleți</a:t>
            </a:r>
            <a:endParaRPr lang="en-US" b="1" dirty="0"/>
          </a:p>
          <a:p>
            <a:pPr lvl="1"/>
            <a:r>
              <a:rPr lang="en-US" sz="2000" dirty="0" err="1"/>
              <a:t>Determină</a:t>
            </a:r>
            <a:r>
              <a:rPr lang="en-US" sz="2000" dirty="0"/>
              <a:t> </a:t>
            </a:r>
            <a:r>
              <a:rPr lang="en-US" sz="2000" dirty="0" err="1"/>
              <a:t>densitatea</a:t>
            </a:r>
            <a:r>
              <a:rPr lang="en-US" sz="2000" dirty="0"/>
              <a:t> </a:t>
            </a:r>
            <a:r>
              <a:rPr lang="en-US" sz="2000" dirty="0" err="1"/>
              <a:t>populației</a:t>
            </a:r>
            <a:r>
              <a:rPr lang="en-US" sz="2000" dirty="0"/>
              <a:t> </a:t>
            </a:r>
            <a:r>
              <a:rPr lang="en-US" sz="2000" dirty="0" err="1"/>
              <a:t>îmăreună</a:t>
            </a:r>
            <a:r>
              <a:rPr lang="en-US" sz="2000" dirty="0"/>
              <a:t> cu </a:t>
            </a:r>
            <a:r>
              <a:rPr lang="en-US" sz="2000" dirty="0" err="1"/>
              <a:t>productivitatea</a:t>
            </a:r>
            <a:r>
              <a:rPr lang="en-US" sz="2000" dirty="0"/>
              <a:t> </a:t>
            </a:r>
            <a:r>
              <a:rPr lang="en-US" sz="2000" dirty="0" err="1"/>
              <a:t>solului</a:t>
            </a:r>
            <a:r>
              <a:rPr lang="en-US" sz="2000" dirty="0"/>
              <a:t>.</a:t>
            </a:r>
          </a:p>
          <a:p>
            <a:pPr marL="68580" indent="0">
              <a:buNone/>
            </a:pPr>
            <a:endParaRPr lang="en-US" sz="2000" dirty="0" smtClean="0">
              <a:solidFill>
                <a:schemeClr val="accent1"/>
              </a:solidFill>
            </a:endParaRPr>
          </a:p>
          <a:p>
            <a:pPr marL="68580" indent="0">
              <a:buNone/>
            </a:pPr>
            <a:endParaRPr lang="en-US" dirty="0"/>
          </a:p>
          <a:p>
            <a:pPr marL="68580" indent="0">
              <a:buNone/>
            </a:pPr>
            <a:endParaRPr lang="en-US" dirty="0" smtClean="0"/>
          </a:p>
          <a:p>
            <a:pPr marL="68580" indent="0">
              <a:buNone/>
            </a:pPr>
            <a:endParaRPr lang="en-US" dirty="0"/>
          </a:p>
          <a:p>
            <a:pPr marL="68580" indent="0">
              <a:buNone/>
            </a:pPr>
            <a:endParaRPr lang="en-US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4495800"/>
            <a:ext cx="21336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09600" y="533400"/>
            <a:ext cx="7924800" cy="914400"/>
          </a:xfrm>
        </p:spPr>
        <p:txBody>
          <a:bodyPr>
            <a:noAutofit/>
          </a:bodyPr>
          <a:lstStyle/>
          <a:p>
            <a:r>
              <a:rPr lang="en-US" sz="3200" b="1" dirty="0" err="1"/>
              <a:t>Selectarea</a:t>
            </a:r>
            <a:r>
              <a:rPr lang="en-US" sz="3200" b="1" dirty="0"/>
              <a:t> </a:t>
            </a:r>
            <a:r>
              <a:rPr lang="en-US" sz="3200" b="1" dirty="0" err="1"/>
              <a:t>soiurilor</a:t>
            </a:r>
            <a:r>
              <a:rPr lang="en-US" sz="3200" b="1" dirty="0"/>
              <a:t> . . . . </a:t>
            </a:r>
            <a:r>
              <a:rPr lang="en-US" sz="2400" b="1" dirty="0" err="1"/>
              <a:t>Alte</a:t>
            </a:r>
            <a:r>
              <a:rPr lang="en-US" sz="2400" b="1" dirty="0"/>
              <a:t> </a:t>
            </a:r>
            <a:r>
              <a:rPr lang="en-US" sz="2400" b="1" dirty="0" err="1"/>
              <a:t>caracteristici</a:t>
            </a:r>
            <a:r>
              <a:rPr lang="en-US" sz="2400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098450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7024744" cy="724936"/>
          </a:xfrm>
        </p:spPr>
        <p:txBody>
          <a:bodyPr>
            <a:normAutofit/>
          </a:bodyPr>
          <a:lstStyle/>
          <a:p>
            <a:r>
              <a:rPr lang="en-US" sz="2800" b="1" dirty="0" err="1"/>
              <a:t>Selectarea</a:t>
            </a:r>
            <a:r>
              <a:rPr lang="en-US" sz="2800" b="1" dirty="0"/>
              <a:t> </a:t>
            </a:r>
            <a:r>
              <a:rPr lang="en-US" sz="2800" b="1" dirty="0" err="1"/>
              <a:t>soiurilor</a:t>
            </a:r>
            <a:endParaRPr lang="en-US" sz="27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3492" y="1828800"/>
            <a:ext cx="6777317" cy="4495800"/>
          </a:xfrm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r>
              <a:rPr lang="en-US" dirty="0" err="1"/>
              <a:t>Calitatea</a:t>
            </a:r>
            <a:r>
              <a:rPr lang="en-US" dirty="0"/>
              <a:t> </a:t>
            </a:r>
            <a:r>
              <a:rPr lang="en-US" dirty="0" err="1"/>
              <a:t>seminței</a:t>
            </a:r>
            <a:r>
              <a:rPr lang="en-US" dirty="0"/>
              <a:t> </a:t>
            </a:r>
            <a:r>
              <a:rPr lang="en-US" dirty="0" err="1"/>
              <a:t>este</a:t>
            </a:r>
            <a:r>
              <a:rPr lang="en-US" dirty="0"/>
              <a:t> </a:t>
            </a:r>
            <a:r>
              <a:rPr lang="en-US" dirty="0" err="1"/>
              <a:t>foarte</a:t>
            </a:r>
            <a:r>
              <a:rPr lang="en-US" dirty="0"/>
              <a:t> </a:t>
            </a:r>
            <a:r>
              <a:rPr lang="en-US" dirty="0" err="1"/>
              <a:t>importantă</a:t>
            </a:r>
            <a:r>
              <a:rPr lang="en-US" dirty="0"/>
              <a:t>, </a:t>
            </a:r>
            <a:r>
              <a:rPr lang="en-US" dirty="0" err="1"/>
              <a:t>cumpără</a:t>
            </a:r>
            <a:r>
              <a:rPr lang="en-US" dirty="0"/>
              <a:t> de la o </a:t>
            </a:r>
            <a:r>
              <a:rPr lang="en-US" dirty="0" err="1"/>
              <a:t>sursă</a:t>
            </a:r>
            <a:r>
              <a:rPr lang="en-US" dirty="0"/>
              <a:t> </a:t>
            </a:r>
            <a:r>
              <a:rPr lang="en-US" dirty="0" err="1"/>
              <a:t>sigură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 err="1"/>
              <a:t>Cumpără</a:t>
            </a:r>
            <a:r>
              <a:rPr lang="en-US" dirty="0"/>
              <a:t> </a:t>
            </a:r>
            <a:r>
              <a:rPr lang="en-US" dirty="0" err="1"/>
              <a:t>cea</a:t>
            </a:r>
            <a:r>
              <a:rPr lang="en-US" dirty="0"/>
              <a:t> </a:t>
            </a:r>
            <a:r>
              <a:rPr lang="en-US" dirty="0" err="1"/>
              <a:t>mai</a:t>
            </a:r>
            <a:r>
              <a:rPr lang="en-US" dirty="0"/>
              <a:t> </a:t>
            </a:r>
            <a:r>
              <a:rPr lang="en-US" dirty="0" err="1"/>
              <a:t>bună</a:t>
            </a:r>
            <a:r>
              <a:rPr lang="en-US" dirty="0"/>
              <a:t> </a:t>
            </a:r>
            <a:r>
              <a:rPr lang="en-US" dirty="0" err="1"/>
              <a:t>sămînță</a:t>
            </a:r>
            <a:r>
              <a:rPr lang="en-US" dirty="0"/>
              <a:t> </a:t>
            </a:r>
            <a:r>
              <a:rPr lang="en-US" dirty="0" err="1"/>
              <a:t>pe</a:t>
            </a:r>
            <a:r>
              <a:rPr lang="en-US" dirty="0"/>
              <a:t> care </a:t>
            </a:r>
            <a:r>
              <a:rPr lang="en-US" dirty="0" err="1"/>
              <a:t>ți</a:t>
            </a:r>
            <a:r>
              <a:rPr lang="en-US" dirty="0"/>
              <a:t>-o permit </a:t>
            </a:r>
            <a:r>
              <a:rPr lang="en-US" dirty="0" err="1"/>
              <a:t>resursele</a:t>
            </a:r>
            <a:r>
              <a:rPr lang="en-US" dirty="0"/>
              <a:t> tale.</a:t>
            </a:r>
          </a:p>
          <a:p>
            <a:pPr marL="68580" indent="0">
              <a:buNone/>
            </a:pPr>
            <a:endParaRPr lang="en-US" dirty="0" smtClean="0"/>
          </a:p>
          <a:p>
            <a:pPr marL="68580" indent="0">
              <a:buNone/>
            </a:pPr>
            <a:endParaRPr lang="en-US" dirty="0"/>
          </a:p>
          <a:p>
            <a:pPr marL="68580" indent="0">
              <a:buNone/>
            </a:pPr>
            <a:endParaRPr lang="en-US" dirty="0" smtClean="0"/>
          </a:p>
          <a:p>
            <a:pPr marL="68580" indent="0">
              <a:buNone/>
            </a:pPr>
            <a:endParaRPr lang="en-US" dirty="0"/>
          </a:p>
          <a:p>
            <a:pPr marL="6858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39644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7024744" cy="724936"/>
          </a:xfrm>
        </p:spPr>
        <p:txBody>
          <a:bodyPr>
            <a:normAutofit/>
          </a:bodyPr>
          <a:lstStyle/>
          <a:p>
            <a:r>
              <a:rPr lang="en-US" sz="2800" b="1" dirty="0" err="1"/>
              <a:t>Selectarea</a:t>
            </a:r>
            <a:r>
              <a:rPr lang="en-US" sz="2800" b="1" dirty="0"/>
              <a:t> </a:t>
            </a:r>
            <a:r>
              <a:rPr lang="en-US" sz="2800" b="1" dirty="0" err="1"/>
              <a:t>soiurilor</a:t>
            </a:r>
            <a:endParaRPr lang="en-US" sz="27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3492" y="1828800"/>
            <a:ext cx="6777317" cy="4495800"/>
          </a:xfrm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r>
              <a:rPr lang="en-US" dirty="0" err="1"/>
              <a:t>Înălțimea</a:t>
            </a:r>
            <a:r>
              <a:rPr lang="en-US" dirty="0"/>
              <a:t> </a:t>
            </a:r>
            <a:r>
              <a:rPr lang="en-US" dirty="0" err="1"/>
              <a:t>plantei</a:t>
            </a:r>
            <a:r>
              <a:rPr lang="en-US" dirty="0"/>
              <a:t> </a:t>
            </a:r>
            <a:r>
              <a:rPr lang="en-US" dirty="0" err="1"/>
              <a:t>și</a:t>
            </a:r>
            <a:r>
              <a:rPr lang="en-US" dirty="0"/>
              <a:t> </a:t>
            </a:r>
            <a:r>
              <a:rPr lang="en-US" dirty="0" err="1"/>
              <a:t>structura</a:t>
            </a:r>
            <a:r>
              <a:rPr lang="en-US" dirty="0"/>
              <a:t> </a:t>
            </a:r>
            <a:r>
              <a:rPr lang="en-US" dirty="0" err="1"/>
              <a:t>frunzelor</a:t>
            </a:r>
            <a:endParaRPr lang="en-US" dirty="0"/>
          </a:p>
          <a:p>
            <a:pPr lvl="1"/>
            <a:r>
              <a:rPr lang="en-US" dirty="0" err="1"/>
              <a:t>Joase</a:t>
            </a:r>
            <a:r>
              <a:rPr lang="en-US" dirty="0"/>
              <a:t> </a:t>
            </a:r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înalte</a:t>
            </a:r>
            <a:endParaRPr lang="en-US" dirty="0"/>
          </a:p>
          <a:p>
            <a:pPr lvl="1"/>
            <a:r>
              <a:rPr lang="en-US" dirty="0" err="1"/>
              <a:t>Caracteristici</a:t>
            </a:r>
            <a:r>
              <a:rPr lang="en-US" dirty="0"/>
              <a:t> de </a:t>
            </a:r>
            <a:r>
              <a:rPr lang="en-US" dirty="0" err="1"/>
              <a:t>umbră</a:t>
            </a:r>
            <a:r>
              <a:rPr lang="en-US" dirty="0"/>
              <a:t> </a:t>
            </a:r>
            <a:r>
              <a:rPr lang="en-US" dirty="0" err="1"/>
              <a:t>și</a:t>
            </a:r>
            <a:r>
              <a:rPr lang="en-US" dirty="0"/>
              <a:t> </a:t>
            </a:r>
            <a:r>
              <a:rPr lang="en-US" dirty="0" err="1"/>
              <a:t>stabilitate</a:t>
            </a:r>
            <a:endParaRPr lang="en-US" dirty="0"/>
          </a:p>
          <a:p>
            <a:r>
              <a:rPr lang="en-US" dirty="0"/>
              <a:t>Frunze </a:t>
            </a:r>
            <a:r>
              <a:rPr lang="en-US" dirty="0" err="1"/>
              <a:t>tari</a:t>
            </a:r>
            <a:r>
              <a:rPr lang="en-US" dirty="0"/>
              <a:t> </a:t>
            </a:r>
            <a:r>
              <a:rPr lang="en-US" dirty="0" err="1"/>
              <a:t>sau</a:t>
            </a:r>
            <a:r>
              <a:rPr lang="en-US" dirty="0"/>
              <a:t> tip </a:t>
            </a:r>
            <a:r>
              <a:rPr lang="en-US" dirty="0" err="1"/>
              <a:t>pendul</a:t>
            </a:r>
            <a:endParaRPr lang="en-US" dirty="0"/>
          </a:p>
          <a:p>
            <a:pPr lvl="1"/>
            <a:r>
              <a:rPr lang="en-US" dirty="0" err="1"/>
              <a:t>Afectează</a:t>
            </a:r>
            <a:r>
              <a:rPr lang="en-US" dirty="0"/>
              <a:t> </a:t>
            </a:r>
            <a:r>
              <a:rPr lang="en-US" dirty="0" err="1"/>
              <a:t>absorbția</a:t>
            </a:r>
            <a:r>
              <a:rPr lang="en-US" dirty="0"/>
              <a:t> </a:t>
            </a:r>
            <a:r>
              <a:rPr lang="en-US" dirty="0" err="1"/>
              <a:t>solară</a:t>
            </a:r>
            <a:r>
              <a:rPr lang="en-US" dirty="0"/>
              <a:t> </a:t>
            </a:r>
            <a:r>
              <a:rPr lang="en-US" dirty="0" err="1"/>
              <a:t>comparativ</a:t>
            </a:r>
            <a:r>
              <a:rPr lang="en-US" dirty="0"/>
              <a:t> cu </a:t>
            </a:r>
            <a:r>
              <a:rPr lang="en-US" dirty="0" err="1"/>
              <a:t>penetrarea</a:t>
            </a:r>
            <a:r>
              <a:rPr lang="en-US" dirty="0"/>
              <a:t> </a:t>
            </a:r>
            <a:r>
              <a:rPr lang="en-US" dirty="0" err="1"/>
              <a:t>coronamentului</a:t>
            </a:r>
            <a:r>
              <a:rPr lang="en-US" dirty="0"/>
              <a:t>.</a:t>
            </a:r>
          </a:p>
          <a:p>
            <a:pPr lvl="1"/>
            <a:r>
              <a:rPr lang="en-US" dirty="0" err="1"/>
              <a:t>Poate</a:t>
            </a:r>
            <a:r>
              <a:rPr lang="en-US" dirty="0"/>
              <a:t> </a:t>
            </a:r>
            <a:r>
              <a:rPr lang="en-US" dirty="0" err="1"/>
              <a:t>avea</a:t>
            </a:r>
            <a:r>
              <a:rPr lang="en-US" dirty="0"/>
              <a:t> </a:t>
            </a:r>
            <a:r>
              <a:rPr lang="en-US" dirty="0" err="1"/>
              <a:t>implicații</a:t>
            </a:r>
            <a:r>
              <a:rPr lang="en-US" dirty="0"/>
              <a:t> la </a:t>
            </a:r>
            <a:r>
              <a:rPr lang="en-US" dirty="0" err="1"/>
              <a:t>semănarea</a:t>
            </a:r>
            <a:r>
              <a:rPr lang="en-US" dirty="0"/>
              <a:t> </a:t>
            </a:r>
            <a:r>
              <a:rPr lang="en-US" dirty="0" err="1"/>
              <a:t>culturii</a:t>
            </a:r>
            <a:r>
              <a:rPr lang="en-US" dirty="0"/>
              <a:t> de </a:t>
            </a:r>
            <a:r>
              <a:rPr lang="en-US" dirty="0" err="1"/>
              <a:t>acoperire</a:t>
            </a:r>
            <a:r>
              <a:rPr lang="en-US" dirty="0"/>
              <a:t> </a:t>
            </a:r>
            <a:r>
              <a:rPr lang="en-US" dirty="0" err="1"/>
              <a:t>în</a:t>
            </a:r>
            <a:r>
              <a:rPr lang="en-US" dirty="0"/>
              <a:t> </a:t>
            </a:r>
            <a:r>
              <a:rPr lang="en-US" dirty="0" err="1"/>
              <a:t>timpul</a:t>
            </a:r>
            <a:r>
              <a:rPr lang="en-US" dirty="0"/>
              <a:t> de </a:t>
            </a:r>
            <a:r>
              <a:rPr lang="en-US" dirty="0" err="1"/>
              <a:t>vegetație</a:t>
            </a:r>
            <a:r>
              <a:rPr lang="en-US" dirty="0"/>
              <a:t> a </a:t>
            </a:r>
            <a:r>
              <a:rPr lang="en-US" dirty="0" err="1"/>
              <a:t>porumbului</a:t>
            </a:r>
            <a:r>
              <a:rPr lang="en-US" dirty="0"/>
              <a:t>.</a:t>
            </a:r>
          </a:p>
          <a:p>
            <a:pPr marL="68580" indent="0">
              <a:buNone/>
            </a:pPr>
            <a:endParaRPr lang="en-US" dirty="0" smtClean="0"/>
          </a:p>
          <a:p>
            <a:pPr marL="68580" indent="0">
              <a:buNone/>
            </a:pPr>
            <a:endParaRPr lang="en-US" dirty="0"/>
          </a:p>
          <a:p>
            <a:pPr marL="68580" indent="0">
              <a:buNone/>
            </a:pPr>
            <a:endParaRPr lang="en-US" dirty="0" smtClean="0"/>
          </a:p>
          <a:p>
            <a:pPr marL="68580" indent="0">
              <a:buNone/>
            </a:pPr>
            <a:endParaRPr lang="en-US" dirty="0"/>
          </a:p>
          <a:p>
            <a:pPr marL="6858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02654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7519" y="3278187"/>
            <a:ext cx="2847975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81000"/>
            <a:ext cx="81534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488107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685800"/>
            <a:ext cx="7024744" cy="1143000"/>
          </a:xfrm>
        </p:spPr>
        <p:txBody>
          <a:bodyPr/>
          <a:lstStyle/>
          <a:p>
            <a:r>
              <a:rPr lang="en-US" b="1" dirty="0" err="1"/>
              <a:t>Caracterictici</a:t>
            </a:r>
            <a:r>
              <a:rPr lang="en-US" b="1" dirty="0"/>
              <a:t> de </a:t>
            </a:r>
            <a:r>
              <a:rPr lang="en-US" b="1" dirty="0" err="1"/>
              <a:t>Semănare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1905000"/>
            <a:ext cx="7467600" cy="4495800"/>
          </a:xfrm>
        </p:spPr>
        <p:txBody>
          <a:bodyPr>
            <a:normAutofit fontScale="92500"/>
          </a:bodyPr>
          <a:lstStyle/>
          <a:p>
            <a:r>
              <a:rPr lang="en-US" b="1" dirty="0" err="1"/>
              <a:t>Adîncimea</a:t>
            </a:r>
            <a:r>
              <a:rPr lang="en-US" b="1" dirty="0"/>
              <a:t> de </a:t>
            </a:r>
            <a:r>
              <a:rPr lang="en-US" b="1" dirty="0" err="1"/>
              <a:t>semănare</a:t>
            </a:r>
            <a:endParaRPr lang="en-US" b="1" dirty="0"/>
          </a:p>
          <a:p>
            <a:pPr lvl="1"/>
            <a:r>
              <a:rPr lang="en-US" dirty="0" err="1"/>
              <a:t>Seamănă</a:t>
            </a:r>
            <a:r>
              <a:rPr lang="en-US" dirty="0"/>
              <a:t> la 4-10 cm</a:t>
            </a:r>
          </a:p>
          <a:p>
            <a:pPr lvl="1"/>
            <a:r>
              <a:rPr lang="en-US" dirty="0" err="1"/>
              <a:t>Unde</a:t>
            </a:r>
            <a:r>
              <a:rPr lang="en-US" dirty="0"/>
              <a:t> e </a:t>
            </a:r>
            <a:r>
              <a:rPr lang="en-US" dirty="0" err="1"/>
              <a:t>umiditatea</a:t>
            </a:r>
            <a:r>
              <a:rPr lang="en-US" dirty="0"/>
              <a:t> </a:t>
            </a:r>
            <a:r>
              <a:rPr lang="en-US" dirty="0" err="1"/>
              <a:t>și</a:t>
            </a:r>
            <a:r>
              <a:rPr lang="en-US" dirty="0"/>
              <a:t> </a:t>
            </a:r>
            <a:r>
              <a:rPr lang="en-US" dirty="0" err="1"/>
              <a:t>căldura</a:t>
            </a:r>
            <a:r>
              <a:rPr lang="en-US" dirty="0"/>
              <a:t>?</a:t>
            </a:r>
          </a:p>
          <a:p>
            <a:pPr lvl="1"/>
            <a:r>
              <a:rPr lang="en-US" dirty="0"/>
              <a:t>Important </a:t>
            </a:r>
            <a:r>
              <a:rPr lang="en-US" dirty="0" err="1"/>
              <a:t>pentru</a:t>
            </a:r>
            <a:r>
              <a:rPr lang="en-US" dirty="0"/>
              <a:t> o </a:t>
            </a:r>
            <a:r>
              <a:rPr lang="en-US" dirty="0" err="1"/>
              <a:t>dezvoltare</a:t>
            </a:r>
            <a:r>
              <a:rPr lang="en-US" dirty="0"/>
              <a:t> </a:t>
            </a:r>
            <a:r>
              <a:rPr lang="en-US" dirty="0" err="1"/>
              <a:t>bună</a:t>
            </a:r>
            <a:r>
              <a:rPr lang="en-US" dirty="0"/>
              <a:t> a </a:t>
            </a:r>
            <a:r>
              <a:rPr lang="en-US" dirty="0" err="1"/>
              <a:t>rădăcinii</a:t>
            </a:r>
            <a:r>
              <a:rPr lang="en-US" dirty="0"/>
              <a:t> </a:t>
            </a:r>
            <a:r>
              <a:rPr lang="en-US" dirty="0" err="1"/>
              <a:t>nodale</a:t>
            </a:r>
            <a:endParaRPr lang="en-US" dirty="0"/>
          </a:p>
          <a:p>
            <a:r>
              <a:rPr lang="en-US" b="1" dirty="0" err="1"/>
              <a:t>Temperatura</a:t>
            </a:r>
            <a:r>
              <a:rPr lang="en-US" b="1" dirty="0"/>
              <a:t> </a:t>
            </a:r>
            <a:r>
              <a:rPr lang="en-US" b="1" dirty="0" err="1"/>
              <a:t>solului</a:t>
            </a:r>
            <a:endParaRPr lang="en-US" b="1" dirty="0"/>
          </a:p>
          <a:p>
            <a:pPr lvl="1"/>
            <a:r>
              <a:rPr lang="en-US" dirty="0"/>
              <a:t>10˚C </a:t>
            </a:r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mai</a:t>
            </a:r>
            <a:r>
              <a:rPr lang="en-US" dirty="0"/>
              <a:t> </a:t>
            </a:r>
            <a:r>
              <a:rPr lang="en-US" dirty="0" err="1"/>
              <a:t>mult</a:t>
            </a:r>
            <a:r>
              <a:rPr lang="en-US" dirty="0"/>
              <a:t> la </a:t>
            </a:r>
            <a:r>
              <a:rPr lang="en-US" dirty="0" err="1"/>
              <a:t>adîncimea</a:t>
            </a:r>
            <a:r>
              <a:rPr lang="en-US" dirty="0"/>
              <a:t> de </a:t>
            </a:r>
            <a:r>
              <a:rPr lang="en-US" dirty="0" err="1"/>
              <a:t>semănat</a:t>
            </a:r>
            <a:endParaRPr lang="en-US" dirty="0"/>
          </a:p>
          <a:p>
            <a:pPr lvl="1"/>
            <a:r>
              <a:rPr lang="en-US" dirty="0" err="1"/>
              <a:t>Sămînța</a:t>
            </a:r>
            <a:r>
              <a:rPr lang="en-US" dirty="0"/>
              <a:t> </a:t>
            </a:r>
            <a:r>
              <a:rPr lang="en-US" dirty="0" err="1"/>
              <a:t>poate</a:t>
            </a:r>
            <a:r>
              <a:rPr lang="en-US" dirty="0"/>
              <a:t> </a:t>
            </a:r>
            <a:r>
              <a:rPr lang="en-US" dirty="0" err="1"/>
              <a:t>absoarbe</a:t>
            </a:r>
            <a:r>
              <a:rPr lang="en-US" dirty="0"/>
              <a:t> </a:t>
            </a:r>
            <a:r>
              <a:rPr lang="en-US" dirty="0" err="1"/>
              <a:t>umiditate</a:t>
            </a:r>
            <a:r>
              <a:rPr lang="en-US" dirty="0"/>
              <a:t> la </a:t>
            </a:r>
            <a:r>
              <a:rPr lang="en-US" dirty="0" err="1"/>
              <a:t>temperatură</a:t>
            </a:r>
            <a:r>
              <a:rPr lang="en-US" dirty="0"/>
              <a:t> </a:t>
            </a:r>
            <a:r>
              <a:rPr lang="en-US" dirty="0" err="1"/>
              <a:t>mai</a:t>
            </a:r>
            <a:r>
              <a:rPr lang="en-US" dirty="0"/>
              <a:t> </a:t>
            </a:r>
            <a:r>
              <a:rPr lang="en-US" dirty="0" err="1"/>
              <a:t>joasă</a:t>
            </a:r>
            <a:r>
              <a:rPr lang="en-US" dirty="0"/>
              <a:t>, </a:t>
            </a:r>
            <a:r>
              <a:rPr lang="en-US" dirty="0" err="1"/>
              <a:t>dar</a:t>
            </a:r>
            <a:r>
              <a:rPr lang="en-US" dirty="0"/>
              <a:t> nu </a:t>
            </a:r>
            <a:r>
              <a:rPr lang="en-US" dirty="0" err="1"/>
              <a:t>va</a:t>
            </a:r>
            <a:r>
              <a:rPr lang="en-US" dirty="0"/>
              <a:t> </a:t>
            </a:r>
            <a:r>
              <a:rPr lang="en-US" dirty="0" err="1"/>
              <a:t>germina</a:t>
            </a:r>
            <a:r>
              <a:rPr lang="en-US" dirty="0"/>
              <a:t>.</a:t>
            </a:r>
          </a:p>
          <a:p>
            <a:r>
              <a:rPr lang="en-US" b="1" dirty="0" err="1"/>
              <a:t>Așternutul</a:t>
            </a:r>
            <a:r>
              <a:rPr lang="en-US" b="1" dirty="0"/>
              <a:t> </a:t>
            </a:r>
            <a:r>
              <a:rPr lang="en-US" b="1" dirty="0" err="1"/>
              <a:t>seminței</a:t>
            </a:r>
            <a:endParaRPr lang="en-US" b="1" dirty="0"/>
          </a:p>
          <a:p>
            <a:pPr lvl="1"/>
            <a:r>
              <a:rPr lang="en-US" dirty="0"/>
              <a:t>Sol </a:t>
            </a:r>
            <a:r>
              <a:rPr lang="en-US" dirty="0" err="1"/>
              <a:t>moale</a:t>
            </a:r>
            <a:r>
              <a:rPr lang="en-US" dirty="0"/>
              <a:t>, </a:t>
            </a:r>
            <a:r>
              <a:rPr lang="en-US" dirty="0" err="1"/>
              <a:t>granulat</a:t>
            </a:r>
            <a:r>
              <a:rPr lang="en-US" dirty="0"/>
              <a:t> – </a:t>
            </a:r>
            <a:r>
              <a:rPr lang="en-US" dirty="0" err="1"/>
              <a:t>fără</a:t>
            </a:r>
            <a:r>
              <a:rPr lang="en-US" dirty="0"/>
              <a:t> </a:t>
            </a:r>
            <a:r>
              <a:rPr lang="en-US" dirty="0" err="1"/>
              <a:t>bulgări</a:t>
            </a:r>
            <a:r>
              <a:rPr lang="en-US" dirty="0"/>
              <a:t> </a:t>
            </a:r>
            <a:r>
              <a:rPr lang="en-US" dirty="0" err="1"/>
              <a:t>mari</a:t>
            </a:r>
            <a:endParaRPr lang="en-US" dirty="0"/>
          </a:p>
          <a:p>
            <a:pPr lvl="1"/>
            <a:r>
              <a:rPr lang="en-US" dirty="0" err="1"/>
              <a:t>Sămînța</a:t>
            </a:r>
            <a:r>
              <a:rPr lang="en-US" dirty="0"/>
              <a:t> </a:t>
            </a:r>
            <a:r>
              <a:rPr lang="en-US" dirty="0" err="1"/>
              <a:t>trebuie</a:t>
            </a:r>
            <a:r>
              <a:rPr lang="en-US" dirty="0"/>
              <a:t> </a:t>
            </a:r>
            <a:r>
              <a:rPr lang="en-US" dirty="0" err="1"/>
              <a:t>să</a:t>
            </a:r>
            <a:r>
              <a:rPr lang="en-US" dirty="0"/>
              <a:t> fie </a:t>
            </a:r>
            <a:r>
              <a:rPr lang="en-US" dirty="0" err="1"/>
              <a:t>în</a:t>
            </a:r>
            <a:r>
              <a:rPr lang="en-US" dirty="0"/>
              <a:t> contact bun cu </a:t>
            </a:r>
            <a:r>
              <a:rPr lang="en-US" dirty="0" err="1"/>
              <a:t>solul</a:t>
            </a:r>
            <a:r>
              <a:rPr lang="en-US" dirty="0"/>
              <a:t> </a:t>
            </a:r>
            <a:r>
              <a:rPr lang="en-US" dirty="0" err="1"/>
              <a:t>pentru</a:t>
            </a:r>
            <a:r>
              <a:rPr lang="en-US" dirty="0"/>
              <a:t> a </a:t>
            </a:r>
            <a:r>
              <a:rPr lang="en-US" dirty="0" err="1"/>
              <a:t>putea</a:t>
            </a:r>
            <a:r>
              <a:rPr lang="en-US" dirty="0"/>
              <a:t> </a:t>
            </a:r>
            <a:r>
              <a:rPr lang="en-US" dirty="0" err="1"/>
              <a:t>absorbi</a:t>
            </a:r>
            <a:r>
              <a:rPr lang="en-US" dirty="0"/>
              <a:t> </a:t>
            </a:r>
            <a:r>
              <a:rPr lang="en-US" dirty="0" err="1"/>
              <a:t>umezeala</a:t>
            </a:r>
            <a:r>
              <a:rPr lang="en-US" dirty="0"/>
              <a:t> </a:t>
            </a:r>
            <a:r>
              <a:rPr lang="en-US" dirty="0" err="1"/>
              <a:t>pentru</a:t>
            </a:r>
            <a:r>
              <a:rPr lang="en-US" dirty="0"/>
              <a:t> </a:t>
            </a:r>
            <a:r>
              <a:rPr lang="en-US" dirty="0" err="1"/>
              <a:t>germinare</a:t>
            </a:r>
            <a:r>
              <a:rPr lang="en-US" dirty="0"/>
              <a:t>.</a:t>
            </a:r>
          </a:p>
          <a:p>
            <a:pPr marL="68580" indent="0">
              <a:buNone/>
            </a:pPr>
            <a:endParaRPr lang="en-US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55619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0224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390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5023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85800"/>
            <a:ext cx="8001000" cy="685800"/>
          </a:xfrm>
        </p:spPr>
        <p:txBody>
          <a:bodyPr>
            <a:noAutofit/>
          </a:bodyPr>
          <a:lstStyle/>
          <a:p>
            <a:pPr algn="ctr"/>
            <a:r>
              <a:rPr lang="en-US" sz="2800" b="1" dirty="0" err="1"/>
              <a:t>Dezvoltarea</a:t>
            </a:r>
            <a:r>
              <a:rPr lang="en-US" sz="2800" b="1" dirty="0"/>
              <a:t> </a:t>
            </a:r>
            <a:r>
              <a:rPr lang="en-US" sz="2800" b="1" dirty="0" err="1"/>
              <a:t>Nodală</a:t>
            </a:r>
            <a:r>
              <a:rPr lang="en-US" sz="2800" b="1" dirty="0"/>
              <a:t> a </a:t>
            </a:r>
            <a:r>
              <a:rPr lang="en-US" sz="2800" b="1" dirty="0" err="1"/>
              <a:t>Rădăcinii</a:t>
            </a:r>
            <a:r>
              <a:rPr lang="en-US" sz="2800" b="1" dirty="0"/>
              <a:t> </a:t>
            </a:r>
            <a:r>
              <a:rPr lang="en-US" sz="2800" b="1" dirty="0" err="1"/>
              <a:t>și</a:t>
            </a:r>
            <a:r>
              <a:rPr lang="en-US" sz="2800" b="1" dirty="0"/>
              <a:t> </a:t>
            </a:r>
            <a:r>
              <a:rPr lang="en-US" sz="2800" b="1" dirty="0" err="1"/>
              <a:t>Adîncimea</a:t>
            </a:r>
            <a:r>
              <a:rPr lang="en-US" sz="2800" b="1" dirty="0"/>
              <a:t> de </a:t>
            </a:r>
            <a:r>
              <a:rPr lang="en-US" sz="2800" b="1" dirty="0" err="1"/>
              <a:t>Plantare</a:t>
            </a:r>
            <a:endParaRPr lang="en-US" sz="2800" b="1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68580" indent="0">
              <a:buNone/>
            </a:pPr>
            <a:endParaRPr lang="en-US" dirty="0"/>
          </a:p>
          <a:p>
            <a:pPr marL="68580" indent="0">
              <a:buNone/>
            </a:pPr>
            <a:endParaRPr lang="en-US" dirty="0"/>
          </a:p>
        </p:txBody>
      </p:sp>
      <p:pic>
        <p:nvPicPr>
          <p:cNvPr id="7172" name="Picture 4" descr="C:\Users\Leland Miller\Pictures\Figure7PR1009labeledbyrw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1" y="1752600"/>
            <a:ext cx="6248400" cy="464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0374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3490" y="609600"/>
            <a:ext cx="7024744" cy="685800"/>
          </a:xfrm>
        </p:spPr>
        <p:txBody>
          <a:bodyPr>
            <a:normAutofit fontScale="90000"/>
          </a:bodyPr>
          <a:lstStyle/>
          <a:p>
            <a:r>
              <a:rPr lang="en-US" b="1" dirty="0" err="1"/>
              <a:t>Idei</a:t>
            </a:r>
            <a:r>
              <a:rPr lang="en-US" b="1" dirty="0"/>
              <a:t> </a:t>
            </a:r>
            <a:r>
              <a:rPr lang="en-US" b="1" dirty="0" err="1"/>
              <a:t>pentru</a:t>
            </a:r>
            <a:r>
              <a:rPr lang="en-US" b="1" dirty="0"/>
              <a:t> </a:t>
            </a:r>
            <a:r>
              <a:rPr lang="en-US" b="1" dirty="0" err="1"/>
              <a:t>Semănat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6800" y="1371600"/>
            <a:ext cx="6777317" cy="4876800"/>
          </a:xfrm>
        </p:spPr>
        <p:txBody>
          <a:bodyPr>
            <a:normAutofit/>
          </a:bodyPr>
          <a:lstStyle/>
          <a:p>
            <a:r>
              <a:rPr lang="en-US" dirty="0" err="1"/>
              <a:t>Asigurarea</a:t>
            </a:r>
            <a:r>
              <a:rPr lang="en-US" dirty="0"/>
              <a:t> </a:t>
            </a:r>
            <a:r>
              <a:rPr lang="en-US" dirty="0" err="1"/>
              <a:t>unui</a:t>
            </a:r>
            <a:r>
              <a:rPr lang="en-US" dirty="0"/>
              <a:t> start bun </a:t>
            </a:r>
            <a:r>
              <a:rPr lang="en-US" dirty="0" err="1"/>
              <a:t>pentru</a:t>
            </a:r>
            <a:r>
              <a:rPr lang="en-US" dirty="0"/>
              <a:t> </a:t>
            </a:r>
            <a:r>
              <a:rPr lang="en-US" dirty="0" err="1"/>
              <a:t>sămînță</a:t>
            </a:r>
            <a:r>
              <a:rPr lang="en-US" dirty="0"/>
              <a:t> </a:t>
            </a:r>
            <a:r>
              <a:rPr lang="en-US" dirty="0" err="1"/>
              <a:t>este</a:t>
            </a:r>
            <a:r>
              <a:rPr lang="en-US" dirty="0"/>
              <a:t> </a:t>
            </a:r>
            <a:r>
              <a:rPr lang="en-US" dirty="0" err="1"/>
              <a:t>ceia</a:t>
            </a:r>
            <a:r>
              <a:rPr lang="en-US" dirty="0"/>
              <a:t> </a:t>
            </a:r>
            <a:r>
              <a:rPr lang="en-US" dirty="0" err="1"/>
              <a:t>ce</a:t>
            </a:r>
            <a:r>
              <a:rPr lang="en-US" dirty="0"/>
              <a:t> </a:t>
            </a:r>
            <a:r>
              <a:rPr lang="en-US" dirty="0" err="1"/>
              <a:t>putem</a:t>
            </a:r>
            <a:r>
              <a:rPr lang="en-US" dirty="0"/>
              <a:t> </a:t>
            </a:r>
            <a:r>
              <a:rPr lang="en-US" dirty="0" err="1"/>
              <a:t>controla</a:t>
            </a:r>
            <a:r>
              <a:rPr lang="en-US" dirty="0"/>
              <a:t>. </a:t>
            </a:r>
            <a:r>
              <a:rPr lang="en-US" dirty="0" err="1"/>
              <a:t>Și</a:t>
            </a:r>
            <a:r>
              <a:rPr lang="en-US" dirty="0"/>
              <a:t> </a:t>
            </a:r>
            <a:r>
              <a:rPr lang="en-US" dirty="0" err="1"/>
              <a:t>este</a:t>
            </a:r>
            <a:r>
              <a:rPr lang="en-US" dirty="0"/>
              <a:t> </a:t>
            </a:r>
            <a:r>
              <a:rPr lang="en-US" dirty="0" err="1"/>
              <a:t>jumătate</a:t>
            </a:r>
            <a:r>
              <a:rPr lang="en-US" dirty="0"/>
              <a:t> din </a:t>
            </a:r>
            <a:r>
              <a:rPr lang="en-US" dirty="0" err="1"/>
              <a:t>bătălia</a:t>
            </a:r>
            <a:r>
              <a:rPr lang="en-US" dirty="0"/>
              <a:t> </a:t>
            </a:r>
            <a:r>
              <a:rPr lang="en-US" dirty="0" err="1"/>
              <a:t>pentru</a:t>
            </a:r>
            <a:r>
              <a:rPr lang="en-US" dirty="0"/>
              <a:t> </a:t>
            </a:r>
            <a:r>
              <a:rPr lang="en-US" dirty="0" err="1"/>
              <a:t>plante</a:t>
            </a:r>
            <a:r>
              <a:rPr lang="en-US" dirty="0"/>
              <a:t> </a:t>
            </a:r>
            <a:r>
              <a:rPr lang="en-US" dirty="0" err="1"/>
              <a:t>sănătoase</a:t>
            </a:r>
            <a:r>
              <a:rPr lang="en-US" dirty="0"/>
              <a:t> </a:t>
            </a:r>
            <a:r>
              <a:rPr lang="en-US" dirty="0" err="1"/>
              <a:t>și</a:t>
            </a:r>
            <a:r>
              <a:rPr lang="en-US" dirty="0"/>
              <a:t> </a:t>
            </a:r>
            <a:r>
              <a:rPr lang="en-US" dirty="0" err="1"/>
              <a:t>roditoare</a:t>
            </a:r>
            <a:r>
              <a:rPr lang="en-US" dirty="0"/>
              <a:t>.</a:t>
            </a:r>
          </a:p>
          <a:p>
            <a:r>
              <a:rPr lang="en-US" dirty="0" err="1"/>
              <a:t>Semănatul</a:t>
            </a:r>
            <a:r>
              <a:rPr lang="en-US" dirty="0"/>
              <a:t> </a:t>
            </a:r>
            <a:r>
              <a:rPr lang="en-US" dirty="0" err="1"/>
              <a:t>în</a:t>
            </a:r>
            <a:r>
              <a:rPr lang="en-US" dirty="0"/>
              <a:t> sol </a:t>
            </a:r>
            <a:r>
              <a:rPr lang="en-US" dirty="0" err="1"/>
              <a:t>prea</a:t>
            </a:r>
            <a:r>
              <a:rPr lang="en-US" dirty="0"/>
              <a:t> </a:t>
            </a:r>
            <a:r>
              <a:rPr lang="en-US" dirty="0" err="1"/>
              <a:t>rece</a:t>
            </a:r>
            <a:r>
              <a:rPr lang="en-US" dirty="0"/>
              <a:t>, </a:t>
            </a:r>
            <a:r>
              <a:rPr lang="en-US" dirty="0" err="1"/>
              <a:t>prea</a:t>
            </a:r>
            <a:r>
              <a:rPr lang="en-US" dirty="0"/>
              <a:t> </a:t>
            </a:r>
            <a:r>
              <a:rPr lang="en-US" dirty="0" err="1"/>
              <a:t>umed</a:t>
            </a:r>
            <a:r>
              <a:rPr lang="en-US" dirty="0"/>
              <a:t> </a:t>
            </a:r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compactat</a:t>
            </a:r>
            <a:r>
              <a:rPr lang="en-US" dirty="0"/>
              <a:t> </a:t>
            </a:r>
            <a:r>
              <a:rPr lang="en-US" dirty="0" err="1"/>
              <a:t>poate</a:t>
            </a:r>
            <a:r>
              <a:rPr lang="en-US" dirty="0"/>
              <a:t> </a:t>
            </a:r>
            <a:r>
              <a:rPr lang="en-US" dirty="0" err="1"/>
              <a:t>afecta</a:t>
            </a:r>
            <a:r>
              <a:rPr lang="en-US" dirty="0"/>
              <a:t> </a:t>
            </a:r>
            <a:r>
              <a:rPr lang="en-US" dirty="0" err="1"/>
              <a:t>roada</a:t>
            </a:r>
            <a:r>
              <a:rPr lang="en-US" dirty="0"/>
              <a:t> </a:t>
            </a:r>
            <a:r>
              <a:rPr lang="en-US" dirty="0" err="1"/>
              <a:t>pe</a:t>
            </a:r>
            <a:r>
              <a:rPr lang="en-US" dirty="0"/>
              <a:t> tot </a:t>
            </a:r>
            <a:r>
              <a:rPr lang="en-US" dirty="0" err="1"/>
              <a:t>anul</a:t>
            </a:r>
            <a:r>
              <a:rPr lang="en-US" dirty="0"/>
              <a:t> – nu-</a:t>
            </a:r>
            <a:r>
              <a:rPr lang="en-US" dirty="0" err="1"/>
              <a:t>și</a:t>
            </a:r>
            <a:r>
              <a:rPr lang="en-US" dirty="0"/>
              <a:t> </a:t>
            </a:r>
            <a:r>
              <a:rPr lang="en-US" dirty="0" err="1"/>
              <a:t>va</a:t>
            </a:r>
            <a:r>
              <a:rPr lang="en-US" dirty="0"/>
              <a:t> </a:t>
            </a:r>
            <a:r>
              <a:rPr lang="en-US" dirty="0" err="1"/>
              <a:t>mai</a:t>
            </a:r>
            <a:r>
              <a:rPr lang="en-US" dirty="0"/>
              <a:t> </a:t>
            </a:r>
            <a:r>
              <a:rPr lang="en-US" dirty="0" err="1"/>
              <a:t>reveni</a:t>
            </a:r>
            <a:r>
              <a:rPr lang="en-US" dirty="0"/>
              <a:t> </a:t>
            </a:r>
            <a:r>
              <a:rPr lang="en-US" dirty="0" err="1"/>
              <a:t>după</a:t>
            </a:r>
            <a:r>
              <a:rPr lang="en-US" dirty="0"/>
              <a:t> un start </a:t>
            </a:r>
            <a:r>
              <a:rPr lang="en-US" dirty="0" err="1"/>
              <a:t>rău</a:t>
            </a:r>
            <a:r>
              <a:rPr lang="en-US" dirty="0"/>
              <a:t>!</a:t>
            </a:r>
          </a:p>
          <a:p>
            <a:r>
              <a:rPr lang="en-US" dirty="0"/>
              <a:t>Nu </a:t>
            </a:r>
            <a:r>
              <a:rPr lang="en-US" dirty="0" err="1"/>
              <a:t>semăna</a:t>
            </a:r>
            <a:r>
              <a:rPr lang="en-US" dirty="0"/>
              <a:t> cu </a:t>
            </a:r>
            <a:r>
              <a:rPr lang="en-US" dirty="0" err="1"/>
              <a:t>viteză</a:t>
            </a:r>
            <a:r>
              <a:rPr lang="en-US" dirty="0"/>
              <a:t> </a:t>
            </a:r>
            <a:r>
              <a:rPr lang="en-US" dirty="0" err="1"/>
              <a:t>prea</a:t>
            </a:r>
            <a:r>
              <a:rPr lang="en-US" dirty="0"/>
              <a:t> mare!</a:t>
            </a:r>
          </a:p>
          <a:p>
            <a:pPr lvl="1"/>
            <a:r>
              <a:rPr lang="en-US" dirty="0"/>
              <a:t>Este important </a:t>
            </a:r>
            <a:r>
              <a:rPr lang="en-US" dirty="0" err="1"/>
              <a:t>ca</a:t>
            </a:r>
            <a:r>
              <a:rPr lang="en-US" dirty="0"/>
              <a:t> </a:t>
            </a:r>
            <a:r>
              <a:rPr lang="en-US" dirty="0" err="1"/>
              <a:t>toate</a:t>
            </a:r>
            <a:r>
              <a:rPr lang="en-US" dirty="0"/>
              <a:t> </a:t>
            </a:r>
            <a:r>
              <a:rPr lang="en-US" dirty="0" err="1"/>
              <a:t>plantele</a:t>
            </a:r>
            <a:r>
              <a:rPr lang="en-US" dirty="0"/>
              <a:t> </a:t>
            </a:r>
            <a:r>
              <a:rPr lang="en-US" dirty="0" err="1"/>
              <a:t>să</a:t>
            </a:r>
            <a:r>
              <a:rPr lang="en-US" dirty="0"/>
              <a:t> </a:t>
            </a:r>
            <a:r>
              <a:rPr lang="en-US" dirty="0" err="1"/>
              <a:t>răsară</a:t>
            </a:r>
            <a:r>
              <a:rPr lang="en-US" dirty="0"/>
              <a:t> </a:t>
            </a:r>
            <a:r>
              <a:rPr lang="en-US" dirty="0" err="1"/>
              <a:t>în</a:t>
            </a:r>
            <a:r>
              <a:rPr lang="en-US" dirty="0"/>
              <a:t> </a:t>
            </a:r>
            <a:r>
              <a:rPr lang="en-US" dirty="0" err="1"/>
              <a:t>același</a:t>
            </a:r>
            <a:r>
              <a:rPr lang="en-US" dirty="0"/>
              <a:t> </a:t>
            </a:r>
            <a:r>
              <a:rPr lang="en-US" dirty="0" err="1"/>
              <a:t>timp</a:t>
            </a:r>
            <a:r>
              <a:rPr lang="en-US" dirty="0"/>
              <a:t>!</a:t>
            </a:r>
          </a:p>
          <a:p>
            <a:pPr marL="6858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18151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3490" y="609600"/>
            <a:ext cx="7024744" cy="685800"/>
          </a:xfrm>
        </p:spPr>
        <p:txBody>
          <a:bodyPr>
            <a:normAutofit fontScale="90000"/>
          </a:bodyPr>
          <a:lstStyle/>
          <a:p>
            <a:r>
              <a:rPr lang="en-US" b="1" dirty="0" err="1"/>
              <a:t>Compactarea</a:t>
            </a:r>
            <a:r>
              <a:rPr lang="en-US" b="1" dirty="0"/>
              <a:t> </a:t>
            </a:r>
            <a:r>
              <a:rPr lang="en-US" b="1" dirty="0" err="1"/>
              <a:t>laterală</a:t>
            </a:r>
            <a:endParaRPr lang="en-US" b="1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17" b="18517"/>
          <a:stretch>
            <a:fillRect/>
          </a:stretch>
        </p:blipFill>
        <p:spPr bwMode="auto">
          <a:xfrm>
            <a:off x="1066800" y="1371600"/>
            <a:ext cx="6777038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363781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066800"/>
            <a:ext cx="4267200" cy="914400"/>
          </a:xfrm>
        </p:spPr>
        <p:txBody>
          <a:bodyPr>
            <a:normAutofit/>
          </a:bodyPr>
          <a:lstStyle/>
          <a:p>
            <a:pPr marL="68580" indent="0"/>
            <a:r>
              <a:rPr lang="en-US" sz="3200" b="1" dirty="0" err="1"/>
              <a:t>Idei</a:t>
            </a:r>
            <a:r>
              <a:rPr lang="en-US" sz="3200" b="1" dirty="0"/>
              <a:t> </a:t>
            </a:r>
            <a:r>
              <a:rPr lang="en-US" sz="3200" b="1" dirty="0" err="1"/>
              <a:t>pentru</a:t>
            </a:r>
            <a:r>
              <a:rPr lang="en-US" sz="3200" b="1" dirty="0"/>
              <a:t> </a:t>
            </a:r>
            <a:r>
              <a:rPr lang="en-US" sz="3200" b="1" dirty="0" err="1"/>
              <a:t>Semănat</a:t>
            </a:r>
            <a:endParaRPr lang="en-US" sz="3200" b="1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914400"/>
            <a:ext cx="3657600" cy="268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09600" y="3733800"/>
            <a:ext cx="79248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Nu </a:t>
            </a:r>
            <a:r>
              <a:rPr lang="en-US" sz="2400" dirty="0" err="1"/>
              <a:t>economisi</a:t>
            </a:r>
            <a:r>
              <a:rPr lang="en-US" sz="2400" dirty="0"/>
              <a:t> la </a:t>
            </a:r>
            <a:r>
              <a:rPr lang="en-US" sz="2400" dirty="0" err="1"/>
              <a:t>semănătoare</a:t>
            </a:r>
            <a:r>
              <a:rPr lang="en-US" sz="2400" dirty="0"/>
              <a:t>. </a:t>
            </a:r>
            <a:r>
              <a:rPr lang="en-US" sz="2400" dirty="0" err="1"/>
              <a:t>Asigură-te</a:t>
            </a:r>
            <a:r>
              <a:rPr lang="en-US" sz="2400" dirty="0"/>
              <a:t> </a:t>
            </a:r>
            <a:r>
              <a:rPr lang="en-US" sz="2400" dirty="0" err="1"/>
              <a:t>că</a:t>
            </a:r>
            <a:r>
              <a:rPr lang="en-US" sz="2400" dirty="0"/>
              <a:t> e bine </a:t>
            </a:r>
            <a:r>
              <a:rPr lang="en-US" sz="2400" dirty="0" err="1"/>
              <a:t>pregătită</a:t>
            </a:r>
            <a:r>
              <a:rPr lang="en-US" sz="2400" dirty="0"/>
              <a:t>, </a:t>
            </a:r>
            <a:r>
              <a:rPr lang="en-US" sz="2400" dirty="0" err="1"/>
              <a:t>reparată</a:t>
            </a:r>
            <a:r>
              <a:rPr lang="en-US" sz="2400" dirty="0"/>
              <a:t> </a:t>
            </a:r>
            <a:r>
              <a:rPr lang="en-US" sz="2400" dirty="0" err="1"/>
              <a:t>și</a:t>
            </a:r>
            <a:r>
              <a:rPr lang="en-US" sz="2400" dirty="0"/>
              <a:t> </a:t>
            </a:r>
            <a:r>
              <a:rPr lang="en-US" sz="2400" dirty="0" err="1"/>
              <a:t>gata</a:t>
            </a:r>
            <a:r>
              <a:rPr lang="en-US" sz="2400" dirty="0"/>
              <a:t> de </a:t>
            </a:r>
            <a:r>
              <a:rPr lang="en-US" sz="2400" dirty="0" err="1"/>
              <a:t>semănat</a:t>
            </a:r>
            <a:r>
              <a:rPr lang="en-US" sz="2400" dirty="0"/>
              <a:t> cu </a:t>
            </a:r>
            <a:r>
              <a:rPr lang="en-US" sz="2400" dirty="0" err="1"/>
              <a:t>mult</a:t>
            </a:r>
            <a:r>
              <a:rPr lang="en-US" sz="2400" dirty="0"/>
              <a:t> </a:t>
            </a:r>
            <a:r>
              <a:rPr lang="en-US" sz="2400" dirty="0" err="1"/>
              <a:t>timp</a:t>
            </a:r>
            <a:r>
              <a:rPr lang="en-US" sz="2400" dirty="0"/>
              <a:t> </a:t>
            </a:r>
            <a:r>
              <a:rPr lang="en-US" sz="2400" dirty="0" err="1"/>
              <a:t>înainte</a:t>
            </a:r>
            <a:r>
              <a:rPr lang="en-US" sz="2400" dirty="0" smtClean="0"/>
              <a:t>.</a:t>
            </a:r>
          </a:p>
          <a:p>
            <a:endParaRPr lang="en-US" sz="2400" dirty="0"/>
          </a:p>
          <a:p>
            <a:r>
              <a:rPr lang="en-US" sz="2400" dirty="0" err="1"/>
              <a:t>Sunt</a:t>
            </a:r>
            <a:r>
              <a:rPr lang="en-US" sz="2400" dirty="0"/>
              <a:t> </a:t>
            </a:r>
            <a:r>
              <a:rPr lang="en-US" sz="2400" dirty="0" err="1"/>
              <a:t>doar</a:t>
            </a:r>
            <a:r>
              <a:rPr lang="en-US" sz="2400" dirty="0"/>
              <a:t> 8 </a:t>
            </a:r>
            <a:r>
              <a:rPr lang="en-US" sz="2400" dirty="0" err="1"/>
              <a:t>sau</a:t>
            </a:r>
            <a:r>
              <a:rPr lang="en-US" sz="2400" dirty="0"/>
              <a:t> 10 </a:t>
            </a:r>
            <a:r>
              <a:rPr lang="en-US" sz="2400" dirty="0" err="1"/>
              <a:t>zile</a:t>
            </a:r>
            <a:r>
              <a:rPr lang="en-US" sz="2400" dirty="0"/>
              <a:t> </a:t>
            </a:r>
            <a:r>
              <a:rPr lang="en-US" sz="2400" dirty="0" err="1"/>
              <a:t>ideale</a:t>
            </a:r>
            <a:r>
              <a:rPr lang="en-US" sz="2400" dirty="0"/>
              <a:t> </a:t>
            </a:r>
            <a:r>
              <a:rPr lang="en-US" sz="2400" dirty="0" err="1"/>
              <a:t>pentru</a:t>
            </a:r>
            <a:r>
              <a:rPr lang="en-US" sz="2400" dirty="0"/>
              <a:t> </a:t>
            </a:r>
            <a:r>
              <a:rPr lang="en-US" sz="2400" dirty="0" err="1"/>
              <a:t>semănat</a:t>
            </a:r>
            <a:r>
              <a:rPr lang="en-US" sz="2400" dirty="0"/>
              <a:t> </a:t>
            </a:r>
            <a:r>
              <a:rPr lang="en-US" sz="2400" dirty="0" err="1"/>
              <a:t>în</a:t>
            </a:r>
            <a:r>
              <a:rPr lang="en-US" sz="2400" dirty="0"/>
              <a:t> </a:t>
            </a:r>
            <a:r>
              <a:rPr lang="en-US" sz="2400" dirty="0" err="1"/>
              <a:t>fiecare</a:t>
            </a:r>
            <a:r>
              <a:rPr lang="en-US" sz="2400" dirty="0"/>
              <a:t> an, </a:t>
            </a:r>
            <a:r>
              <a:rPr lang="en-US" sz="2400" dirty="0" err="1"/>
              <a:t>și</a:t>
            </a:r>
            <a:r>
              <a:rPr lang="en-US" sz="2400" dirty="0"/>
              <a:t> </a:t>
            </a:r>
            <a:r>
              <a:rPr lang="en-US" sz="2400" dirty="0" err="1"/>
              <a:t>trebuie</a:t>
            </a:r>
            <a:r>
              <a:rPr lang="en-US" sz="2400" dirty="0"/>
              <a:t> </a:t>
            </a:r>
            <a:r>
              <a:rPr lang="en-US" sz="2400" dirty="0" err="1"/>
              <a:t>să</a:t>
            </a:r>
            <a:r>
              <a:rPr lang="en-US" sz="2400" dirty="0"/>
              <a:t> </a:t>
            </a:r>
            <a:r>
              <a:rPr lang="en-US" sz="2400" dirty="0" err="1"/>
              <a:t>te</a:t>
            </a:r>
            <a:r>
              <a:rPr lang="en-US" sz="2400" dirty="0"/>
              <a:t> </a:t>
            </a:r>
            <a:r>
              <a:rPr lang="en-US" sz="2400" dirty="0" err="1"/>
              <a:t>asiguri</a:t>
            </a:r>
            <a:r>
              <a:rPr lang="en-US" sz="2400" dirty="0"/>
              <a:t> </a:t>
            </a:r>
            <a:r>
              <a:rPr lang="en-US" sz="2400" dirty="0" err="1"/>
              <a:t>ca</a:t>
            </a:r>
            <a:r>
              <a:rPr lang="en-US" sz="2400" dirty="0"/>
              <a:t> </a:t>
            </a:r>
            <a:r>
              <a:rPr lang="en-US" sz="2400" dirty="0" err="1"/>
              <a:t>ești</a:t>
            </a:r>
            <a:r>
              <a:rPr lang="en-US" sz="2400" dirty="0"/>
              <a:t> </a:t>
            </a:r>
            <a:r>
              <a:rPr lang="en-US" sz="2400" dirty="0" err="1"/>
              <a:t>pregătit</a:t>
            </a:r>
            <a:r>
              <a:rPr lang="en-US" sz="2400" dirty="0"/>
              <a:t> </a:t>
            </a:r>
            <a:r>
              <a:rPr lang="en-US" sz="2400" dirty="0" err="1"/>
              <a:t>pentru</a:t>
            </a:r>
            <a:r>
              <a:rPr lang="en-US" sz="2400" dirty="0"/>
              <a:t> a le </a:t>
            </a:r>
            <a:r>
              <a:rPr lang="en-US" sz="2400" dirty="0" err="1"/>
              <a:t>folosi</a:t>
            </a:r>
            <a:r>
              <a:rPr lang="en-US" sz="2400" dirty="0"/>
              <a:t> </a:t>
            </a:r>
            <a:r>
              <a:rPr lang="en-US" sz="2400" dirty="0" err="1"/>
              <a:t>pe</a:t>
            </a:r>
            <a:r>
              <a:rPr lang="en-US" sz="2400" dirty="0"/>
              <a:t> </a:t>
            </a:r>
            <a:r>
              <a:rPr lang="en-US" sz="2400" dirty="0" err="1"/>
              <a:t>toate</a:t>
            </a:r>
            <a:r>
              <a:rPr lang="en-US" sz="2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998951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14401"/>
            <a:ext cx="8229600" cy="83819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200" b="1" dirty="0" err="1"/>
              <a:t>Necesități</a:t>
            </a:r>
            <a:r>
              <a:rPr lang="en-US" sz="3200" b="1" dirty="0"/>
              <a:t> nutritive</a:t>
            </a:r>
            <a:endParaRPr lang="en-US" sz="3200" b="1" dirty="0">
              <a:solidFill>
                <a:schemeClr val="accent1"/>
              </a:solidFill>
            </a:endParaRPr>
          </a:p>
        </p:txBody>
      </p:sp>
      <p:pic>
        <p:nvPicPr>
          <p:cNvPr id="8" name="MS910219270[1].wav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08643" y="3125724"/>
            <a:ext cx="609600" cy="609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800" y="2057400"/>
            <a:ext cx="8458200" cy="3885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020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3490" y="609600"/>
            <a:ext cx="7024744" cy="685800"/>
          </a:xfrm>
        </p:spPr>
        <p:txBody>
          <a:bodyPr>
            <a:normAutofit fontScale="90000"/>
          </a:bodyPr>
          <a:lstStyle/>
          <a:p>
            <a:r>
              <a:rPr lang="en-US" b="1" dirty="0" err="1"/>
              <a:t>Cerințe</a:t>
            </a:r>
            <a:r>
              <a:rPr lang="en-US" b="1" dirty="0"/>
              <a:t> Nutritive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6800" y="1371600"/>
            <a:ext cx="7315200" cy="4876800"/>
          </a:xfrm>
        </p:spPr>
        <p:txBody>
          <a:bodyPr>
            <a:normAutofit/>
          </a:bodyPr>
          <a:lstStyle/>
          <a:p>
            <a:r>
              <a:rPr lang="en-US" dirty="0" err="1"/>
              <a:t>Cel</a:t>
            </a:r>
            <a:r>
              <a:rPr lang="en-US" dirty="0"/>
              <a:t> </a:t>
            </a:r>
            <a:r>
              <a:rPr lang="en-US" dirty="0" err="1"/>
              <a:t>mai</a:t>
            </a:r>
            <a:r>
              <a:rPr lang="en-US" dirty="0"/>
              <a:t> important: pH (</a:t>
            </a:r>
            <a:r>
              <a:rPr lang="en-US" dirty="0" err="1"/>
              <a:t>Var</a:t>
            </a:r>
            <a:r>
              <a:rPr lang="en-US" dirty="0"/>
              <a:t>)</a:t>
            </a:r>
          </a:p>
          <a:p>
            <a:r>
              <a:rPr lang="en-US" dirty="0"/>
              <a:t>pH </a:t>
            </a:r>
            <a:r>
              <a:rPr lang="en-US" dirty="0" err="1"/>
              <a:t>determină</a:t>
            </a:r>
            <a:r>
              <a:rPr lang="en-US" dirty="0"/>
              <a:t> </a:t>
            </a:r>
            <a:r>
              <a:rPr lang="en-US" dirty="0" err="1"/>
              <a:t>disponibilitatea</a:t>
            </a:r>
            <a:r>
              <a:rPr lang="en-US" dirty="0"/>
              <a:t> </a:t>
            </a:r>
            <a:r>
              <a:rPr lang="en-US" dirty="0" err="1"/>
              <a:t>tuturor</a:t>
            </a:r>
            <a:r>
              <a:rPr lang="en-US" dirty="0"/>
              <a:t> </a:t>
            </a:r>
            <a:r>
              <a:rPr lang="en-US" dirty="0" err="1"/>
              <a:t>nutrienților</a:t>
            </a:r>
            <a:r>
              <a:rPr lang="en-US" dirty="0"/>
              <a:t>.</a:t>
            </a:r>
          </a:p>
          <a:p>
            <a:r>
              <a:rPr lang="en-US" dirty="0" err="1"/>
              <a:t>Intervalul</a:t>
            </a:r>
            <a:r>
              <a:rPr lang="en-US" dirty="0"/>
              <a:t> ideal </a:t>
            </a:r>
            <a:r>
              <a:rPr lang="en-US" dirty="0" err="1"/>
              <a:t>pentru</a:t>
            </a:r>
            <a:r>
              <a:rPr lang="en-US" dirty="0"/>
              <a:t> </a:t>
            </a:r>
            <a:r>
              <a:rPr lang="en-US" dirty="0" err="1"/>
              <a:t>porumb</a:t>
            </a:r>
            <a:r>
              <a:rPr lang="en-US" dirty="0"/>
              <a:t> </a:t>
            </a:r>
            <a:r>
              <a:rPr lang="en-US" dirty="0" err="1"/>
              <a:t>este</a:t>
            </a:r>
            <a:r>
              <a:rPr lang="en-US" dirty="0"/>
              <a:t> 6.5 – 7.0</a:t>
            </a:r>
          </a:p>
          <a:p>
            <a:pPr marL="68580" indent="0">
              <a:buNone/>
            </a:pPr>
            <a:endParaRPr lang="en-US" dirty="0" smtClean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3352800"/>
            <a:ext cx="4648200" cy="3237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9014017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3490" y="609600"/>
            <a:ext cx="7024744" cy="685800"/>
          </a:xfrm>
        </p:spPr>
        <p:txBody>
          <a:bodyPr>
            <a:normAutofit fontScale="90000"/>
          </a:bodyPr>
          <a:lstStyle/>
          <a:p>
            <a:r>
              <a:rPr lang="en-US" b="1" dirty="0" err="1"/>
              <a:t>Cerințe</a:t>
            </a:r>
            <a:r>
              <a:rPr lang="en-US" b="1" dirty="0"/>
              <a:t> Nutritive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6800" y="1371600"/>
            <a:ext cx="6777317" cy="4876800"/>
          </a:xfrm>
        </p:spPr>
        <p:txBody>
          <a:bodyPr>
            <a:normAutofit/>
          </a:bodyPr>
          <a:lstStyle/>
          <a:p>
            <a:r>
              <a:rPr lang="en-US" dirty="0" err="1"/>
              <a:t>Dacă</a:t>
            </a:r>
            <a:r>
              <a:rPr lang="en-US" dirty="0"/>
              <a:t> </a:t>
            </a:r>
            <a:r>
              <a:rPr lang="en-US" dirty="0" err="1"/>
              <a:t>este</a:t>
            </a:r>
            <a:r>
              <a:rPr lang="en-US" dirty="0"/>
              <a:t> </a:t>
            </a:r>
            <a:r>
              <a:rPr lang="en-US" dirty="0" err="1"/>
              <a:t>posibil</a:t>
            </a:r>
            <a:r>
              <a:rPr lang="en-US" dirty="0"/>
              <a:t> </a:t>
            </a:r>
            <a:r>
              <a:rPr lang="en-US" dirty="0" err="1"/>
              <a:t>începe</a:t>
            </a:r>
            <a:r>
              <a:rPr lang="en-US" dirty="0"/>
              <a:t> cu </a:t>
            </a:r>
            <a:r>
              <a:rPr lang="en-US" dirty="0" err="1"/>
              <a:t>testul</a:t>
            </a:r>
            <a:r>
              <a:rPr lang="en-US" dirty="0"/>
              <a:t> </a:t>
            </a:r>
            <a:r>
              <a:rPr lang="en-US" dirty="0" err="1"/>
              <a:t>solului</a:t>
            </a:r>
            <a:r>
              <a:rPr lang="en-US" dirty="0"/>
              <a:t> </a:t>
            </a:r>
            <a:r>
              <a:rPr lang="en-US" dirty="0" err="1"/>
              <a:t>măsurat</a:t>
            </a:r>
            <a:r>
              <a:rPr lang="en-US" dirty="0"/>
              <a:t> </a:t>
            </a:r>
            <a:r>
              <a:rPr lang="en-US" dirty="0" err="1"/>
              <a:t>toamna</a:t>
            </a:r>
            <a:r>
              <a:rPr lang="en-US" dirty="0"/>
              <a:t> </a:t>
            </a:r>
            <a:r>
              <a:rPr lang="en-US" dirty="0" err="1"/>
              <a:t>trecută</a:t>
            </a:r>
            <a:r>
              <a:rPr lang="en-US" dirty="0"/>
              <a:t>.</a:t>
            </a:r>
          </a:p>
          <a:p>
            <a:r>
              <a:rPr lang="en-US" dirty="0" err="1"/>
              <a:t>Bălegarul</a:t>
            </a:r>
            <a:r>
              <a:rPr lang="en-US" dirty="0"/>
              <a:t> </a:t>
            </a:r>
            <a:r>
              <a:rPr lang="en-US" dirty="0" err="1"/>
              <a:t>poate</a:t>
            </a:r>
            <a:r>
              <a:rPr lang="en-US" dirty="0"/>
              <a:t> </a:t>
            </a:r>
            <a:r>
              <a:rPr lang="en-US" dirty="0" err="1"/>
              <a:t>asigura</a:t>
            </a:r>
            <a:r>
              <a:rPr lang="en-US" dirty="0"/>
              <a:t> </a:t>
            </a:r>
            <a:r>
              <a:rPr lang="en-US" dirty="0" err="1"/>
              <a:t>majoritatea</a:t>
            </a:r>
            <a:r>
              <a:rPr lang="en-US" dirty="0"/>
              <a:t> </a:t>
            </a:r>
            <a:r>
              <a:rPr lang="en-US" dirty="0" err="1"/>
              <a:t>necesităților</a:t>
            </a:r>
            <a:r>
              <a:rPr lang="en-US" dirty="0"/>
              <a:t> </a:t>
            </a:r>
            <a:r>
              <a:rPr lang="en-US" dirty="0" err="1"/>
              <a:t>porumbului</a:t>
            </a:r>
            <a:r>
              <a:rPr lang="en-US" dirty="0"/>
              <a:t>, </a:t>
            </a:r>
            <a:r>
              <a:rPr lang="en-US" dirty="0" err="1"/>
              <a:t>în</a:t>
            </a:r>
            <a:r>
              <a:rPr lang="en-US" dirty="0"/>
              <a:t> </a:t>
            </a:r>
            <a:r>
              <a:rPr lang="en-US" dirty="0" err="1"/>
              <a:t>dependență</a:t>
            </a:r>
            <a:r>
              <a:rPr lang="en-US" dirty="0"/>
              <a:t> de </a:t>
            </a:r>
            <a:r>
              <a:rPr lang="en-US" dirty="0" err="1"/>
              <a:t>timpul</a:t>
            </a:r>
            <a:r>
              <a:rPr lang="en-US" dirty="0"/>
              <a:t> </a:t>
            </a:r>
            <a:r>
              <a:rPr lang="en-US" dirty="0" err="1"/>
              <a:t>aplicării</a:t>
            </a:r>
            <a:r>
              <a:rPr lang="en-US" dirty="0"/>
              <a:t> </a:t>
            </a:r>
            <a:r>
              <a:rPr lang="en-US" dirty="0" err="1"/>
              <a:t>și</a:t>
            </a:r>
            <a:r>
              <a:rPr lang="en-US" dirty="0"/>
              <a:t> </a:t>
            </a:r>
            <a:r>
              <a:rPr lang="en-US" dirty="0" err="1"/>
              <a:t>metoda</a:t>
            </a:r>
            <a:r>
              <a:rPr lang="en-US" dirty="0"/>
              <a:t> </a:t>
            </a:r>
            <a:r>
              <a:rPr lang="en-US" dirty="0" err="1"/>
              <a:t>incorporării</a:t>
            </a:r>
            <a:r>
              <a:rPr lang="en-US" dirty="0"/>
              <a:t> </a:t>
            </a:r>
            <a:r>
              <a:rPr lang="en-US" dirty="0" err="1"/>
              <a:t>în</a:t>
            </a:r>
            <a:r>
              <a:rPr lang="en-US" dirty="0"/>
              <a:t> sol.</a:t>
            </a:r>
          </a:p>
          <a:p>
            <a:pPr marL="68580" indent="0">
              <a:buNone/>
            </a:pPr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0400" y="3657600"/>
            <a:ext cx="4267200" cy="3200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3657600"/>
            <a:ext cx="4013200" cy="300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40726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1219200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 err="1"/>
              <a:t>Cerințe</a:t>
            </a:r>
            <a:r>
              <a:rPr lang="en-US" sz="3200" b="1" dirty="0"/>
              <a:t> Nutritive </a:t>
            </a:r>
            <a:r>
              <a:rPr lang="en-US" sz="3200" b="1" dirty="0" err="1"/>
              <a:t>pentru</a:t>
            </a:r>
            <a:r>
              <a:rPr lang="en-US" sz="3200" b="1" dirty="0"/>
              <a:t> </a:t>
            </a:r>
            <a:r>
              <a:rPr lang="en-US" sz="3200" b="1" dirty="0" err="1"/>
              <a:t>Porumb</a:t>
            </a:r>
            <a:r>
              <a:rPr lang="en-US" sz="3200" b="1" dirty="0"/>
              <a:t/>
            </a:r>
            <a:br>
              <a:rPr lang="en-US" sz="3200" b="1" dirty="0"/>
            </a:br>
            <a:r>
              <a:rPr lang="en-US" sz="3200" b="1" dirty="0" err="1"/>
              <a:t>pentru</a:t>
            </a:r>
            <a:r>
              <a:rPr lang="en-US" sz="3200" b="1" dirty="0"/>
              <a:t> o </a:t>
            </a:r>
            <a:r>
              <a:rPr lang="en-US" sz="3200" b="1" dirty="0" err="1"/>
              <a:t>recoltă</a:t>
            </a:r>
            <a:r>
              <a:rPr lang="en-US" sz="3200" b="1" dirty="0"/>
              <a:t> </a:t>
            </a:r>
            <a:r>
              <a:rPr lang="en-US" sz="3200" b="1" dirty="0" err="1"/>
              <a:t>planificată</a:t>
            </a:r>
            <a:r>
              <a:rPr lang="en-US" sz="3200" b="1" dirty="0"/>
              <a:t> de 10 t/ha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2209800"/>
            <a:ext cx="8001000" cy="4038600"/>
          </a:xfrm>
        </p:spPr>
        <p:txBody>
          <a:bodyPr>
            <a:normAutofit fontScale="85000" lnSpcReduction="10000"/>
          </a:bodyPr>
          <a:lstStyle/>
          <a:p>
            <a:r>
              <a:rPr lang="en-US" b="1" dirty="0"/>
              <a:t>N - </a:t>
            </a:r>
            <a:r>
              <a:rPr lang="en-US" b="1" dirty="0" err="1"/>
              <a:t>Azot</a:t>
            </a:r>
            <a:r>
              <a:rPr lang="en-US" b="1" dirty="0"/>
              <a:t>: 150-180 kg/ha</a:t>
            </a:r>
          </a:p>
          <a:p>
            <a:pPr lvl="1"/>
            <a:r>
              <a:rPr lang="en-US" dirty="0"/>
              <a:t>Ideal se </a:t>
            </a:r>
            <a:r>
              <a:rPr lang="en-US" dirty="0" err="1"/>
              <a:t>împarte</a:t>
            </a:r>
            <a:r>
              <a:rPr lang="en-US" dirty="0"/>
              <a:t> </a:t>
            </a:r>
            <a:r>
              <a:rPr lang="en-US" dirty="0" err="1"/>
              <a:t>aplicarea</a:t>
            </a:r>
            <a:r>
              <a:rPr lang="en-US" dirty="0"/>
              <a:t>: o parte </a:t>
            </a:r>
            <a:r>
              <a:rPr lang="en-US" dirty="0" err="1"/>
              <a:t>înainte</a:t>
            </a:r>
            <a:r>
              <a:rPr lang="en-US" dirty="0"/>
              <a:t> de </a:t>
            </a:r>
            <a:r>
              <a:rPr lang="en-US" dirty="0" err="1"/>
              <a:t>semănat</a:t>
            </a:r>
            <a:r>
              <a:rPr lang="en-US" dirty="0"/>
              <a:t>, o parte </a:t>
            </a:r>
            <a:r>
              <a:rPr lang="en-US" dirty="0" err="1"/>
              <a:t>pe</a:t>
            </a:r>
            <a:r>
              <a:rPr lang="en-US" dirty="0"/>
              <a:t> </a:t>
            </a:r>
            <a:r>
              <a:rPr lang="en-US" dirty="0" err="1"/>
              <a:t>rînd</a:t>
            </a:r>
            <a:r>
              <a:rPr lang="en-US" dirty="0"/>
              <a:t> la </a:t>
            </a:r>
            <a:r>
              <a:rPr lang="en-US" dirty="0" err="1"/>
              <a:t>semănat</a:t>
            </a:r>
            <a:r>
              <a:rPr lang="en-US" dirty="0"/>
              <a:t>, o parte </a:t>
            </a:r>
            <a:r>
              <a:rPr lang="en-US" dirty="0" err="1"/>
              <a:t>alături</a:t>
            </a:r>
            <a:r>
              <a:rPr lang="en-US" dirty="0"/>
              <a:t> de </a:t>
            </a:r>
            <a:r>
              <a:rPr lang="en-US" dirty="0" err="1"/>
              <a:t>rînd</a:t>
            </a:r>
            <a:r>
              <a:rPr lang="en-US" dirty="0"/>
              <a:t> la </a:t>
            </a:r>
            <a:r>
              <a:rPr lang="en-US" dirty="0" err="1"/>
              <a:t>creștere</a:t>
            </a:r>
            <a:r>
              <a:rPr lang="en-US" dirty="0"/>
              <a:t>.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b="1" dirty="0"/>
              <a:t>P - </a:t>
            </a:r>
            <a:r>
              <a:rPr lang="en-US" b="1" dirty="0" err="1"/>
              <a:t>Fosfor</a:t>
            </a:r>
            <a:r>
              <a:rPr lang="en-US" b="1" dirty="0"/>
              <a:t>: 22-65 kg/ha</a:t>
            </a:r>
          </a:p>
          <a:p>
            <a:pPr lvl="1"/>
            <a:r>
              <a:rPr lang="en-US" dirty="0" err="1"/>
              <a:t>Pe</a:t>
            </a:r>
            <a:r>
              <a:rPr lang="en-US" dirty="0"/>
              <a:t> </a:t>
            </a:r>
            <a:r>
              <a:rPr lang="en-US" dirty="0" err="1"/>
              <a:t>rînd</a:t>
            </a:r>
            <a:r>
              <a:rPr lang="en-US" dirty="0"/>
              <a:t> la </a:t>
            </a:r>
            <a:r>
              <a:rPr lang="en-US" dirty="0" err="1"/>
              <a:t>semănat</a:t>
            </a:r>
            <a:endParaRPr lang="en-US" dirty="0"/>
          </a:p>
          <a:p>
            <a:pPr lvl="1"/>
            <a:endParaRPr lang="en-US" dirty="0"/>
          </a:p>
          <a:p>
            <a:r>
              <a:rPr lang="en-US" b="1" dirty="0"/>
              <a:t>K - </a:t>
            </a:r>
            <a:r>
              <a:rPr lang="en-US" b="1" dirty="0" err="1"/>
              <a:t>Potasiu</a:t>
            </a:r>
            <a:r>
              <a:rPr lang="en-US" b="1" dirty="0"/>
              <a:t>: 45-90 kg/ha</a:t>
            </a:r>
          </a:p>
          <a:p>
            <a:pPr lvl="1"/>
            <a:r>
              <a:rPr lang="en-US" dirty="0" err="1"/>
              <a:t>Împrăștiat</a:t>
            </a:r>
            <a:r>
              <a:rPr lang="en-US" dirty="0"/>
              <a:t> </a:t>
            </a:r>
            <a:r>
              <a:rPr lang="en-US" dirty="0" err="1"/>
              <a:t>înainte</a:t>
            </a:r>
            <a:r>
              <a:rPr lang="en-US" dirty="0"/>
              <a:t> de </a:t>
            </a:r>
            <a:r>
              <a:rPr lang="en-US" dirty="0" err="1"/>
              <a:t>semănat</a:t>
            </a:r>
            <a:endParaRPr lang="en-US" dirty="0"/>
          </a:p>
          <a:p>
            <a:endParaRPr lang="en-US" dirty="0"/>
          </a:p>
          <a:p>
            <a:r>
              <a:rPr lang="en-US" dirty="0" err="1"/>
              <a:t>Sulf</a:t>
            </a:r>
            <a:r>
              <a:rPr lang="en-US" dirty="0"/>
              <a:t> </a:t>
            </a:r>
            <a:r>
              <a:rPr lang="en-US" dirty="0" err="1"/>
              <a:t>și</a:t>
            </a:r>
            <a:r>
              <a:rPr lang="en-US" dirty="0"/>
              <a:t> Micro </a:t>
            </a:r>
            <a:r>
              <a:rPr lang="en-US" dirty="0" err="1"/>
              <a:t>Minerale</a:t>
            </a:r>
            <a:r>
              <a:rPr lang="en-US" dirty="0"/>
              <a:t> (</a:t>
            </a:r>
            <a:r>
              <a:rPr lang="en-US" dirty="0" err="1"/>
              <a:t>cantitati</a:t>
            </a:r>
            <a:r>
              <a:rPr lang="en-US" dirty="0"/>
              <a:t> de </a:t>
            </a:r>
            <a:r>
              <a:rPr lang="en-US" dirty="0" err="1"/>
              <a:t>fon</a:t>
            </a:r>
            <a:r>
              <a:rPr lang="en-US" dirty="0"/>
              <a:t> </a:t>
            </a:r>
            <a:r>
              <a:rPr lang="en-US" dirty="0" err="1"/>
              <a:t>ca</a:t>
            </a:r>
            <a:r>
              <a:rPr lang="en-US" dirty="0"/>
              <a:t> Zn, Cu, Mg, </a:t>
            </a:r>
            <a:r>
              <a:rPr lang="en-US" dirty="0" err="1"/>
              <a:t>Mn</a:t>
            </a:r>
            <a:r>
              <a:rPr lang="en-US" dirty="0"/>
              <a:t>)</a:t>
            </a:r>
          </a:p>
          <a:p>
            <a:pPr lvl="1"/>
            <a:r>
              <a:rPr lang="en-US" dirty="0" err="1"/>
              <a:t>Recomandat</a:t>
            </a:r>
            <a:r>
              <a:rPr lang="en-US" dirty="0"/>
              <a:t> conform </a:t>
            </a:r>
            <a:r>
              <a:rPr lang="en-US" dirty="0" err="1"/>
              <a:t>recoltei</a:t>
            </a:r>
            <a:r>
              <a:rPr lang="en-US" dirty="0"/>
              <a:t> </a:t>
            </a:r>
            <a:r>
              <a:rPr lang="en-US" dirty="0" err="1"/>
              <a:t>și</a:t>
            </a:r>
            <a:r>
              <a:rPr lang="en-US" dirty="0"/>
              <a:t> </a:t>
            </a:r>
            <a:r>
              <a:rPr lang="en-US" dirty="0" err="1"/>
              <a:t>calității</a:t>
            </a:r>
            <a:r>
              <a:rPr lang="en-US" dirty="0"/>
              <a:t> </a:t>
            </a:r>
            <a:r>
              <a:rPr lang="en-US" dirty="0" err="1"/>
              <a:t>așteptate</a:t>
            </a:r>
            <a:r>
              <a:rPr lang="en-US" dirty="0"/>
              <a:t>.</a:t>
            </a:r>
          </a:p>
          <a:p>
            <a:pPr marL="68580" indent="0">
              <a:buNone/>
            </a:pP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032903" y="100152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06552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609600"/>
            <a:ext cx="8229600" cy="68580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err="1"/>
              <a:t>Bălegarul</a:t>
            </a:r>
            <a:r>
              <a:rPr lang="en-US" b="1" dirty="0"/>
              <a:t> – O </a:t>
            </a:r>
            <a:r>
              <a:rPr lang="en-US" b="1" dirty="0" err="1"/>
              <a:t>resursă</a:t>
            </a:r>
            <a:r>
              <a:rPr lang="en-US" b="1" dirty="0"/>
              <a:t> </a:t>
            </a:r>
            <a:r>
              <a:rPr lang="en-US" b="1" dirty="0" err="1"/>
              <a:t>valoroasă</a:t>
            </a:r>
            <a:r>
              <a:rPr lang="en-US" b="1" dirty="0"/>
              <a:t>!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032903" y="100152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aphicFrame>
        <p:nvGraphicFramePr>
          <p:cNvPr id="5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05680197"/>
              </p:ext>
            </p:extLst>
          </p:nvPr>
        </p:nvGraphicFramePr>
        <p:xfrm>
          <a:off x="152400" y="1498600"/>
          <a:ext cx="8763000" cy="5359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80881"/>
                <a:gridCol w="1524319"/>
                <a:gridCol w="1752600"/>
                <a:gridCol w="1752600"/>
                <a:gridCol w="17526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Tipul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bălegarului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Unități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Kg </a:t>
                      </a:r>
                      <a:r>
                        <a:rPr lang="en-US" dirty="0" err="1" smtClean="0"/>
                        <a:t>Azot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Kg P2O5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Kg K2O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aseline="0" dirty="0" err="1" smtClean="0"/>
                        <a:t>Vacă</a:t>
                      </a:r>
                      <a:r>
                        <a:rPr lang="en-US" baseline="0" dirty="0" smtClean="0"/>
                        <a:t> (cu </a:t>
                      </a:r>
                      <a:r>
                        <a:rPr lang="en-US" baseline="0" dirty="0" err="1" smtClean="0"/>
                        <a:t>apă</a:t>
                      </a:r>
                      <a:r>
                        <a:rPr lang="en-US" baseline="0" dirty="0" smtClean="0"/>
                        <a:t>)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1,000 liter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3.36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1.56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3.0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aseline="0" dirty="0" err="1" smtClean="0"/>
                        <a:t>Vacă</a:t>
                      </a:r>
                      <a:r>
                        <a:rPr lang="en-US" baseline="0" dirty="0" smtClean="0"/>
                        <a:t> (</a:t>
                      </a:r>
                      <a:r>
                        <a:rPr lang="en-US" baseline="0" dirty="0" err="1" smtClean="0"/>
                        <a:t>uscat</a:t>
                      </a:r>
                      <a:r>
                        <a:rPr lang="en-US" baseline="0" dirty="0" smtClean="0"/>
                        <a:t>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dirty="0" err="1" smtClean="0"/>
                        <a:t>Tonă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5.0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2.0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4.0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Scroafă</a:t>
                      </a:r>
                      <a:r>
                        <a:rPr lang="en-US" dirty="0" smtClean="0"/>
                        <a:t> (cu </a:t>
                      </a:r>
                      <a:r>
                        <a:rPr lang="en-US" dirty="0" err="1" smtClean="0"/>
                        <a:t>apă</a:t>
                      </a:r>
                      <a:r>
                        <a:rPr lang="en-US" dirty="0" smtClean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1,000 liter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4.76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4.76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2.90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De </a:t>
                      </a:r>
                      <a:r>
                        <a:rPr lang="en-US" dirty="0" err="1" smtClean="0"/>
                        <a:t>porc</a:t>
                      </a:r>
                      <a:r>
                        <a:rPr lang="en-US" dirty="0" smtClean="0"/>
                        <a:t> (cu </a:t>
                      </a:r>
                      <a:r>
                        <a:rPr lang="en-US" dirty="0" err="1" smtClean="0"/>
                        <a:t>apă</a:t>
                      </a:r>
                      <a:r>
                        <a:rPr lang="en-US" dirty="0" smtClean="0"/>
                        <a:t>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1,000 liter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8.19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6.34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5.80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De </a:t>
                      </a:r>
                      <a:r>
                        <a:rPr lang="en-US" dirty="0" err="1" smtClean="0"/>
                        <a:t>Oi</a:t>
                      </a:r>
                      <a:r>
                        <a:rPr lang="en-US" baseline="0" dirty="0" smtClean="0"/>
                        <a:t>/</a:t>
                      </a:r>
                      <a:r>
                        <a:rPr lang="en-US" baseline="0" dirty="0" err="1" smtClean="0"/>
                        <a:t>Capre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aseline="0" dirty="0" smtClean="0"/>
                        <a:t>1 </a:t>
                      </a:r>
                      <a:r>
                        <a:rPr lang="en-US" baseline="0" dirty="0" err="1" smtClean="0"/>
                        <a:t>Tonă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25.3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8.8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22.0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De </a:t>
                      </a:r>
                      <a:r>
                        <a:rPr lang="en-US" dirty="0" err="1" smtClean="0"/>
                        <a:t>Cai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aseline="0" dirty="0" smtClean="0"/>
                        <a:t>1 </a:t>
                      </a:r>
                      <a:r>
                        <a:rPr lang="en-US" baseline="0" dirty="0" err="1" smtClean="0"/>
                        <a:t>Tonă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13.2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5.5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9.9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De </a:t>
                      </a:r>
                      <a:r>
                        <a:rPr lang="en-US" dirty="0" err="1" smtClean="0"/>
                        <a:t>Găini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aseline="0" dirty="0" smtClean="0"/>
                        <a:t>1 </a:t>
                      </a:r>
                      <a:r>
                        <a:rPr lang="en-US" baseline="0" dirty="0" err="1" smtClean="0"/>
                        <a:t>Tonă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8.4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27.5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15.5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7572330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990600"/>
          </a:xfrm>
        </p:spPr>
        <p:txBody>
          <a:bodyPr>
            <a:normAutofit/>
          </a:bodyPr>
          <a:lstStyle/>
          <a:p>
            <a:pPr algn="ctr"/>
            <a:r>
              <a:rPr lang="en-US" sz="3200" dirty="0" err="1"/>
              <a:t>Cît</a:t>
            </a:r>
            <a:r>
              <a:rPr lang="en-US" sz="3200" dirty="0"/>
              <a:t> </a:t>
            </a:r>
            <a:r>
              <a:rPr lang="en-US" sz="3200" dirty="0" err="1"/>
              <a:t>bălegar</a:t>
            </a:r>
            <a:r>
              <a:rPr lang="en-US" sz="3200" dirty="0"/>
              <a:t> </a:t>
            </a:r>
            <a:r>
              <a:rPr lang="en-US" sz="3200" dirty="0" err="1"/>
              <a:t>folosim</a:t>
            </a:r>
            <a:r>
              <a:rPr lang="en-US" sz="3200" dirty="0"/>
              <a:t> </a:t>
            </a:r>
            <a:r>
              <a:rPr lang="en-US" sz="3200" dirty="0" err="1"/>
              <a:t>în</a:t>
            </a:r>
            <a:r>
              <a:rPr lang="en-US" sz="3200" dirty="0"/>
              <a:t> SUA</a:t>
            </a:r>
            <a:endParaRPr lang="en-US" sz="32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6032903" y="100152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57200" y="1600200"/>
            <a:ext cx="845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graphicFrame>
        <p:nvGraphicFramePr>
          <p:cNvPr id="6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51032075"/>
              </p:ext>
            </p:extLst>
          </p:nvPr>
        </p:nvGraphicFramePr>
        <p:xfrm>
          <a:off x="381000" y="1447800"/>
          <a:ext cx="8534400" cy="5628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47212"/>
                <a:gridCol w="1962788"/>
                <a:gridCol w="1467644"/>
                <a:gridCol w="1400978"/>
                <a:gridCol w="1855778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Tipul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bălegarului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Cantitatea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Kg </a:t>
                      </a:r>
                      <a:r>
                        <a:rPr lang="en-US" dirty="0" err="1" smtClean="0"/>
                        <a:t>Azot</a:t>
                      </a:r>
                      <a:r>
                        <a:rPr lang="en-US" dirty="0" smtClean="0"/>
                        <a:t>/ha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Kg P2O5/ha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Kg K2O/ha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aseline="0" dirty="0" err="1" smtClean="0"/>
                        <a:t>Vacă</a:t>
                      </a:r>
                      <a:r>
                        <a:rPr lang="en-US" baseline="0" dirty="0" smtClean="0"/>
                        <a:t> (cu </a:t>
                      </a:r>
                      <a:r>
                        <a:rPr lang="en-US" baseline="0" dirty="0" err="1" smtClean="0"/>
                        <a:t>apă</a:t>
                      </a:r>
                      <a:r>
                        <a:rPr lang="en-US" baseline="0" dirty="0" smtClean="0"/>
                        <a:t>)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56-84,000 l/ha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188-282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87-131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168-252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aseline="0" dirty="0" err="1" smtClean="0"/>
                        <a:t>Vacă</a:t>
                      </a:r>
                      <a:r>
                        <a:rPr lang="en-US" baseline="0" dirty="0" smtClean="0"/>
                        <a:t> (</a:t>
                      </a:r>
                      <a:r>
                        <a:rPr lang="en-US" baseline="0" dirty="0" err="1" smtClean="0"/>
                        <a:t>uscat</a:t>
                      </a:r>
                      <a:r>
                        <a:rPr lang="en-US" baseline="0" dirty="0" smtClean="0"/>
                        <a:t>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56 M/</a:t>
                      </a:r>
                      <a:r>
                        <a:rPr lang="en-US" dirty="0" err="1" smtClean="0"/>
                        <a:t>Tonne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280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112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224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Scroafă</a:t>
                      </a:r>
                      <a:r>
                        <a:rPr lang="en-US" dirty="0" smtClean="0"/>
                        <a:t> (cu </a:t>
                      </a:r>
                      <a:r>
                        <a:rPr lang="en-US" dirty="0" err="1" smtClean="0"/>
                        <a:t>apă</a:t>
                      </a:r>
                      <a:r>
                        <a:rPr lang="en-US" dirty="0" smtClean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37-112,000 l/ha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176-533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176-533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107-324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De </a:t>
                      </a:r>
                      <a:r>
                        <a:rPr lang="en-US" dirty="0" err="1" smtClean="0"/>
                        <a:t>porc</a:t>
                      </a:r>
                      <a:r>
                        <a:rPr lang="en-US" dirty="0" smtClean="0"/>
                        <a:t> (cu </a:t>
                      </a:r>
                      <a:r>
                        <a:rPr lang="en-US" dirty="0" err="1" smtClean="0"/>
                        <a:t>apă</a:t>
                      </a:r>
                      <a:r>
                        <a:rPr lang="en-US" dirty="0" smtClean="0"/>
                        <a:t>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37-112,000 l/ha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306-917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234-710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214-649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De </a:t>
                      </a:r>
                      <a:r>
                        <a:rPr lang="en-US" dirty="0" err="1" smtClean="0"/>
                        <a:t>Oi</a:t>
                      </a:r>
                      <a:r>
                        <a:rPr lang="en-US" baseline="0" dirty="0" smtClean="0"/>
                        <a:t>/</a:t>
                      </a:r>
                      <a:r>
                        <a:rPr lang="en-US" baseline="0" dirty="0" err="1" smtClean="0"/>
                        <a:t>Capre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4.5-11 Tone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101-278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39.6-96.8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99-242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De </a:t>
                      </a:r>
                      <a:r>
                        <a:rPr lang="en-US" dirty="0" err="1" smtClean="0"/>
                        <a:t>Cai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20-30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dirty="0" smtClean="0"/>
                        <a:t>Tone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264-396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110-165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198-297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De </a:t>
                      </a:r>
                      <a:r>
                        <a:rPr lang="en-US" dirty="0" err="1" smtClean="0"/>
                        <a:t>Găini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7-50 Tone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58.8-420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192.5-1,375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mtClean="0"/>
                        <a:t>108.5-775</a:t>
                      </a:r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320467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239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60761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3490" y="609600"/>
            <a:ext cx="7024744" cy="685800"/>
          </a:xfrm>
        </p:spPr>
        <p:txBody>
          <a:bodyPr>
            <a:normAutofit fontScale="90000"/>
          </a:bodyPr>
          <a:lstStyle/>
          <a:p>
            <a:r>
              <a:rPr lang="en-US" b="1" dirty="0" err="1"/>
              <a:t>Controlul</a:t>
            </a:r>
            <a:r>
              <a:rPr lang="en-US" b="1" dirty="0"/>
              <a:t> </a:t>
            </a:r>
            <a:r>
              <a:rPr lang="en-US" b="1" dirty="0" err="1"/>
              <a:t>buruienilor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524000"/>
            <a:ext cx="8001000" cy="4724400"/>
          </a:xfrm>
        </p:spPr>
        <p:txBody>
          <a:bodyPr>
            <a:normAutofit/>
          </a:bodyPr>
          <a:lstStyle/>
          <a:p>
            <a:pPr marL="68580" indent="0">
              <a:buNone/>
            </a:pPr>
            <a:r>
              <a:rPr lang="en-US" sz="2800" b="1" dirty="0" err="1"/>
              <a:t>Secretul</a:t>
            </a:r>
            <a:r>
              <a:rPr lang="en-US" sz="2800" b="1" dirty="0"/>
              <a:t>: </a:t>
            </a:r>
            <a:r>
              <a:rPr lang="en-US" dirty="0" err="1"/>
              <a:t>Oprește</a:t>
            </a:r>
            <a:r>
              <a:rPr lang="en-US" dirty="0"/>
              <a:t> </a:t>
            </a:r>
            <a:r>
              <a:rPr lang="en-US" dirty="0" err="1"/>
              <a:t>buruienile</a:t>
            </a:r>
            <a:r>
              <a:rPr lang="en-US" dirty="0"/>
              <a:t> </a:t>
            </a:r>
            <a:r>
              <a:rPr lang="en-US" dirty="0" err="1"/>
              <a:t>devreme</a:t>
            </a:r>
            <a:r>
              <a:rPr lang="en-US" dirty="0"/>
              <a:t> – 2-5 cm </a:t>
            </a:r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mai</a:t>
            </a:r>
            <a:r>
              <a:rPr lang="en-US" dirty="0"/>
              <a:t> </a:t>
            </a:r>
            <a:r>
              <a:rPr lang="en-US" dirty="0" err="1"/>
              <a:t>mici</a:t>
            </a:r>
            <a:r>
              <a:rPr lang="en-US" dirty="0"/>
              <a:t>. Poza din </a:t>
            </a:r>
            <a:r>
              <a:rPr lang="en-US" dirty="0" err="1"/>
              <a:t>stînga</a:t>
            </a:r>
            <a:r>
              <a:rPr lang="en-US" dirty="0"/>
              <a:t> </a:t>
            </a:r>
            <a:r>
              <a:rPr lang="en-US" dirty="0" err="1"/>
              <a:t>este</a:t>
            </a:r>
            <a:r>
              <a:rPr lang="en-US" dirty="0"/>
              <a:t> </a:t>
            </a:r>
            <a:r>
              <a:rPr lang="en-US" dirty="0" err="1"/>
              <a:t>gata</a:t>
            </a:r>
            <a:r>
              <a:rPr lang="en-US" dirty="0"/>
              <a:t> de </a:t>
            </a:r>
            <a:r>
              <a:rPr lang="en-US" dirty="0" err="1"/>
              <a:t>stropit</a:t>
            </a:r>
            <a:r>
              <a:rPr lang="en-US" dirty="0"/>
              <a:t> (</a:t>
            </a:r>
            <a:r>
              <a:rPr lang="en-US" dirty="0" err="1"/>
              <a:t>după</a:t>
            </a:r>
            <a:r>
              <a:rPr lang="en-US" dirty="0"/>
              <a:t> </a:t>
            </a:r>
            <a:r>
              <a:rPr lang="en-US" dirty="0" err="1"/>
              <a:t>ce</a:t>
            </a:r>
            <a:r>
              <a:rPr lang="en-US" dirty="0"/>
              <a:t> </a:t>
            </a:r>
            <a:r>
              <a:rPr lang="en-US" dirty="0" err="1"/>
              <a:t>răsare</a:t>
            </a:r>
            <a:r>
              <a:rPr lang="en-US" dirty="0"/>
              <a:t>). Poza din </a:t>
            </a:r>
            <a:r>
              <a:rPr lang="en-US" dirty="0" err="1"/>
              <a:t>dreapta</a:t>
            </a:r>
            <a:r>
              <a:rPr lang="en-US" dirty="0"/>
              <a:t> </a:t>
            </a:r>
            <a:r>
              <a:rPr lang="en-US" dirty="0" err="1"/>
              <a:t>este</a:t>
            </a:r>
            <a:r>
              <a:rPr lang="en-US" dirty="0"/>
              <a:t> </a:t>
            </a:r>
            <a:r>
              <a:rPr lang="en-US" dirty="0" err="1"/>
              <a:t>prea</a:t>
            </a:r>
            <a:r>
              <a:rPr lang="en-US" dirty="0"/>
              <a:t> </a:t>
            </a:r>
            <a:r>
              <a:rPr lang="en-US" dirty="0" err="1"/>
              <a:t>tîrziu</a:t>
            </a:r>
            <a:r>
              <a:rPr lang="en-US" dirty="0"/>
              <a:t>, s-a </a:t>
            </a:r>
            <a:r>
              <a:rPr lang="en-US" dirty="0" err="1"/>
              <a:t>perdut</a:t>
            </a:r>
            <a:r>
              <a:rPr lang="en-US" dirty="0"/>
              <a:t> </a:t>
            </a:r>
            <a:r>
              <a:rPr lang="en-US" dirty="0" err="1"/>
              <a:t>umezeală</a:t>
            </a:r>
            <a:r>
              <a:rPr lang="en-US" dirty="0"/>
              <a:t> </a:t>
            </a:r>
            <a:r>
              <a:rPr lang="en-US" dirty="0" err="1"/>
              <a:t>și</a:t>
            </a:r>
            <a:r>
              <a:rPr lang="en-US" dirty="0"/>
              <a:t> </a:t>
            </a:r>
            <a:r>
              <a:rPr lang="en-US" dirty="0" err="1"/>
              <a:t>roadă</a:t>
            </a:r>
            <a:r>
              <a:rPr lang="en-US" dirty="0"/>
              <a:t>.</a:t>
            </a:r>
          </a:p>
          <a:p>
            <a:pPr marL="68580" indent="0">
              <a:buNone/>
            </a:pPr>
            <a:endParaRPr lang="en-US" dirty="0">
              <a:solidFill>
                <a:schemeClr val="accent1"/>
              </a:solidFill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3505200"/>
            <a:ext cx="3650673" cy="2755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505200"/>
            <a:ext cx="3733800" cy="2755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6317456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762000"/>
            <a:ext cx="7024744" cy="609600"/>
          </a:xfrm>
        </p:spPr>
        <p:txBody>
          <a:bodyPr>
            <a:normAutofit fontScale="90000"/>
          </a:bodyPr>
          <a:lstStyle/>
          <a:p>
            <a:r>
              <a:rPr lang="en-US" b="1" dirty="0" err="1"/>
              <a:t>Controlul</a:t>
            </a:r>
            <a:r>
              <a:rPr lang="en-US" b="1" dirty="0"/>
              <a:t> </a:t>
            </a:r>
            <a:r>
              <a:rPr lang="en-US" b="1" dirty="0" err="1"/>
              <a:t>buruienilor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3492" y="1447800"/>
            <a:ext cx="6777317" cy="4724400"/>
          </a:xfrm>
        </p:spPr>
        <p:txBody>
          <a:bodyPr>
            <a:normAutofit/>
          </a:bodyPr>
          <a:lstStyle/>
          <a:p>
            <a:pPr marL="68580" indent="0">
              <a:buNone/>
            </a:pPr>
            <a:r>
              <a:rPr lang="en-US" dirty="0" err="1"/>
              <a:t>Controlul</a:t>
            </a:r>
            <a:r>
              <a:rPr lang="en-US" dirty="0"/>
              <a:t> </a:t>
            </a:r>
            <a:r>
              <a:rPr lang="en-US" dirty="0" err="1"/>
              <a:t>mecanic</a:t>
            </a:r>
            <a:r>
              <a:rPr lang="en-US" dirty="0"/>
              <a:t> – </a:t>
            </a:r>
            <a:r>
              <a:rPr lang="en-US" dirty="0" err="1"/>
              <a:t>cultivă</a:t>
            </a:r>
            <a:r>
              <a:rPr lang="en-US" dirty="0"/>
              <a:t> </a:t>
            </a:r>
            <a:r>
              <a:rPr lang="en-US" dirty="0" err="1"/>
              <a:t>devreme</a:t>
            </a:r>
            <a:r>
              <a:rPr lang="en-US" dirty="0"/>
              <a:t> </a:t>
            </a:r>
            <a:r>
              <a:rPr lang="en-US" dirty="0" err="1"/>
              <a:t>și</a:t>
            </a:r>
            <a:r>
              <a:rPr lang="en-US" dirty="0"/>
              <a:t> des. Este </a:t>
            </a:r>
            <a:r>
              <a:rPr lang="en-US" dirty="0" err="1"/>
              <a:t>greu</a:t>
            </a:r>
            <a:r>
              <a:rPr lang="en-US" dirty="0"/>
              <a:t> </a:t>
            </a:r>
            <a:r>
              <a:rPr lang="en-US" dirty="0" err="1"/>
              <a:t>să</a:t>
            </a:r>
            <a:r>
              <a:rPr lang="en-US" dirty="0"/>
              <a:t> </a:t>
            </a:r>
            <a:r>
              <a:rPr lang="en-US" dirty="0" err="1"/>
              <a:t>oprești</a:t>
            </a:r>
            <a:r>
              <a:rPr lang="en-US" dirty="0"/>
              <a:t> </a:t>
            </a:r>
            <a:r>
              <a:rPr lang="en-US" dirty="0" err="1"/>
              <a:t>buruienile</a:t>
            </a:r>
            <a:r>
              <a:rPr lang="en-US" dirty="0"/>
              <a:t> </a:t>
            </a:r>
            <a:r>
              <a:rPr lang="en-US" dirty="0" err="1"/>
              <a:t>perene</a:t>
            </a:r>
            <a:r>
              <a:rPr lang="en-US" dirty="0"/>
              <a:t> </a:t>
            </a:r>
            <a:r>
              <a:rPr lang="en-US" dirty="0" err="1"/>
              <a:t>prin</a:t>
            </a:r>
            <a:r>
              <a:rPr lang="en-US" dirty="0"/>
              <a:t> </a:t>
            </a:r>
            <a:r>
              <a:rPr lang="en-US" dirty="0" err="1"/>
              <a:t>cultivare</a:t>
            </a:r>
            <a:r>
              <a:rPr lang="en-US" dirty="0"/>
              <a:t>.</a:t>
            </a:r>
          </a:p>
          <a:p>
            <a:pPr marL="68580" indent="0">
              <a:buNone/>
            </a:pPr>
            <a:endParaRPr lang="en-US" dirty="0"/>
          </a:p>
          <a:p>
            <a:pPr marL="68580" indent="0">
              <a:buNone/>
            </a:pPr>
            <a:endParaRPr lang="en-US" dirty="0" smtClean="0"/>
          </a:p>
          <a:p>
            <a:pPr marL="68580" indent="0">
              <a:buNone/>
            </a:pPr>
            <a:endParaRPr lang="en-US" dirty="0"/>
          </a:p>
          <a:p>
            <a:pPr marL="68580" indent="0">
              <a:buNone/>
            </a:pPr>
            <a:endParaRPr lang="en-US" dirty="0" smtClean="0"/>
          </a:p>
          <a:p>
            <a:pPr marL="68580" indent="0">
              <a:buNone/>
            </a:pPr>
            <a:endParaRPr lang="en-US" dirty="0" smtClean="0"/>
          </a:p>
          <a:p>
            <a:pPr marL="68580" indent="0">
              <a:buNone/>
            </a:pPr>
            <a:endParaRPr lang="en-US" dirty="0"/>
          </a:p>
          <a:p>
            <a:pPr marL="68580" indent="0">
              <a:buNone/>
            </a:pPr>
            <a:endParaRPr lang="en-US" dirty="0" smtClean="0"/>
          </a:p>
          <a:p>
            <a:pPr marL="68580" indent="0">
              <a:buNone/>
            </a:pPr>
            <a:endParaRPr lang="en-US" sz="2600" dirty="0" smtClean="0"/>
          </a:p>
          <a:p>
            <a:pPr marL="68580" indent="0">
              <a:buNone/>
            </a:pPr>
            <a:endParaRPr lang="en-US" dirty="0"/>
          </a:p>
          <a:p>
            <a:pPr marL="68580" indent="0">
              <a:buNone/>
            </a:pPr>
            <a:endParaRPr lang="en-US" dirty="0" smtClean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2895600"/>
            <a:ext cx="5601677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3931052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990600"/>
            <a:ext cx="7024744" cy="60960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err="1"/>
              <a:t>Controlul</a:t>
            </a:r>
            <a:r>
              <a:rPr lang="en-US" b="1" dirty="0"/>
              <a:t> </a:t>
            </a:r>
            <a:r>
              <a:rPr lang="en-US" b="1" dirty="0" err="1"/>
              <a:t>buruienilor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3492" y="1981200"/>
            <a:ext cx="7490908" cy="4191000"/>
          </a:xfrm>
        </p:spPr>
        <p:txBody>
          <a:bodyPr>
            <a:normAutofit/>
          </a:bodyPr>
          <a:lstStyle/>
          <a:p>
            <a:pPr marL="68580" indent="0">
              <a:buNone/>
            </a:pPr>
            <a:r>
              <a:rPr lang="en-US" sz="2800" dirty="0" err="1"/>
              <a:t>Semănarea</a:t>
            </a:r>
            <a:r>
              <a:rPr lang="en-US" sz="2800" dirty="0"/>
              <a:t> </a:t>
            </a:r>
            <a:r>
              <a:rPr lang="en-US" sz="2800" dirty="0" err="1"/>
              <a:t>printre</a:t>
            </a:r>
            <a:r>
              <a:rPr lang="en-US" sz="2800" dirty="0"/>
              <a:t> </a:t>
            </a:r>
            <a:r>
              <a:rPr lang="en-US" sz="2800" dirty="0" err="1"/>
              <a:t>rînduri</a:t>
            </a:r>
            <a:r>
              <a:rPr lang="en-US" sz="2800" dirty="0"/>
              <a:t> a </a:t>
            </a:r>
            <a:r>
              <a:rPr lang="en-US" sz="2800" dirty="0" err="1"/>
              <a:t>culturii</a:t>
            </a:r>
            <a:r>
              <a:rPr lang="en-US" sz="2800" dirty="0"/>
              <a:t> de </a:t>
            </a:r>
            <a:r>
              <a:rPr lang="en-US" sz="2800" dirty="0" err="1"/>
              <a:t>acoperire</a:t>
            </a:r>
            <a:r>
              <a:rPr lang="en-US" sz="2800" dirty="0"/>
              <a:t> </a:t>
            </a:r>
            <a:r>
              <a:rPr lang="en-US" sz="2800" dirty="0" err="1"/>
              <a:t>este</a:t>
            </a:r>
            <a:r>
              <a:rPr lang="en-US" sz="2800" dirty="0"/>
              <a:t> </a:t>
            </a:r>
            <a:r>
              <a:rPr lang="en-US" sz="2800" dirty="0" err="1"/>
              <a:t>folosită</a:t>
            </a:r>
            <a:r>
              <a:rPr lang="en-US" sz="2800" dirty="0"/>
              <a:t> la </a:t>
            </a:r>
            <a:r>
              <a:rPr lang="en-US" sz="2800" dirty="0" err="1"/>
              <a:t>scară</a:t>
            </a:r>
            <a:r>
              <a:rPr lang="en-US" sz="2800" dirty="0"/>
              <a:t> </a:t>
            </a:r>
            <a:r>
              <a:rPr lang="en-US" sz="2800" dirty="0" err="1"/>
              <a:t>redusă</a:t>
            </a:r>
            <a:r>
              <a:rPr lang="en-US" sz="2800" dirty="0"/>
              <a:t> </a:t>
            </a:r>
            <a:r>
              <a:rPr lang="en-US" sz="2800" dirty="0" err="1"/>
              <a:t>în</a:t>
            </a:r>
            <a:r>
              <a:rPr lang="en-US" sz="2800" dirty="0"/>
              <a:t> SUA. </a:t>
            </a:r>
            <a:r>
              <a:rPr lang="en-US" sz="2800" dirty="0" err="1"/>
              <a:t>Umiditatea</a:t>
            </a:r>
            <a:r>
              <a:rPr lang="en-US" sz="2800" dirty="0"/>
              <a:t> la </a:t>
            </a:r>
            <a:r>
              <a:rPr lang="en-US" sz="2800" dirty="0" err="1"/>
              <a:t>sfîrșitul</a:t>
            </a:r>
            <a:r>
              <a:rPr lang="en-US" sz="2800" dirty="0"/>
              <a:t> </a:t>
            </a:r>
            <a:r>
              <a:rPr lang="en-US" sz="2800" dirty="0" err="1"/>
              <a:t>sezonului</a:t>
            </a:r>
            <a:r>
              <a:rPr lang="en-US" sz="2800" dirty="0"/>
              <a:t> </a:t>
            </a:r>
            <a:r>
              <a:rPr lang="en-US" sz="2800" dirty="0" err="1"/>
              <a:t>este</a:t>
            </a:r>
            <a:r>
              <a:rPr lang="en-US" sz="2800" dirty="0"/>
              <a:t> </a:t>
            </a:r>
            <a:r>
              <a:rPr lang="en-US" sz="2800" dirty="0" err="1"/>
              <a:t>importantă</a:t>
            </a:r>
            <a:r>
              <a:rPr lang="en-US" sz="2800" dirty="0"/>
              <a:t> </a:t>
            </a:r>
            <a:r>
              <a:rPr lang="en-US" sz="2800" dirty="0" err="1"/>
              <a:t>pentru</a:t>
            </a:r>
            <a:r>
              <a:rPr lang="en-US" sz="2800" dirty="0"/>
              <a:t> </a:t>
            </a:r>
            <a:r>
              <a:rPr lang="en-US" sz="2800" dirty="0" err="1"/>
              <a:t>aceasta</a:t>
            </a:r>
            <a:r>
              <a:rPr lang="en-US" sz="2800" dirty="0"/>
              <a:t>.</a:t>
            </a:r>
          </a:p>
          <a:p>
            <a:pPr marL="68580" indent="0">
              <a:buNone/>
            </a:pPr>
            <a:endParaRPr lang="en-US" dirty="0" smtClean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4200525"/>
            <a:ext cx="3505200" cy="220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4200525"/>
            <a:ext cx="3810000" cy="220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0516702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762000"/>
            <a:ext cx="7024744" cy="609600"/>
          </a:xfrm>
        </p:spPr>
        <p:txBody>
          <a:bodyPr>
            <a:normAutofit fontScale="90000"/>
          </a:bodyPr>
          <a:lstStyle/>
          <a:p>
            <a:r>
              <a:rPr lang="en-US" b="1" dirty="0" err="1"/>
              <a:t>Controlul</a:t>
            </a:r>
            <a:r>
              <a:rPr lang="en-US" b="1" dirty="0"/>
              <a:t> </a:t>
            </a:r>
            <a:r>
              <a:rPr lang="en-US" b="1" dirty="0" err="1"/>
              <a:t>buruienilor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447800"/>
            <a:ext cx="8001000" cy="4724400"/>
          </a:xfrm>
        </p:spPr>
        <p:txBody>
          <a:bodyPr>
            <a:normAutofit/>
          </a:bodyPr>
          <a:lstStyle/>
          <a:p>
            <a:r>
              <a:rPr lang="en-US" sz="2800" dirty="0" err="1"/>
              <a:t>Oprește</a:t>
            </a:r>
            <a:r>
              <a:rPr lang="en-US" sz="2800" dirty="0"/>
              <a:t> </a:t>
            </a:r>
            <a:r>
              <a:rPr lang="en-US" sz="2800" dirty="0" err="1"/>
              <a:t>creșterea</a:t>
            </a:r>
            <a:r>
              <a:rPr lang="en-US" sz="2800" dirty="0"/>
              <a:t> </a:t>
            </a:r>
            <a:r>
              <a:rPr lang="en-US" sz="2800" dirty="0" err="1"/>
              <a:t>buruienilor</a:t>
            </a:r>
            <a:r>
              <a:rPr lang="en-US" sz="2800" dirty="0"/>
              <a:t> </a:t>
            </a:r>
            <a:r>
              <a:rPr lang="en-US" sz="2800" dirty="0" err="1"/>
              <a:t>prin</a:t>
            </a:r>
            <a:r>
              <a:rPr lang="en-US" sz="2800" dirty="0"/>
              <a:t> </a:t>
            </a:r>
            <a:r>
              <a:rPr lang="en-US" sz="2800" dirty="0" err="1"/>
              <a:t>asolament</a:t>
            </a:r>
            <a:r>
              <a:rPr lang="en-US" sz="2800" dirty="0"/>
              <a:t>, </a:t>
            </a:r>
            <a:r>
              <a:rPr lang="en-US" sz="2800" dirty="0" err="1"/>
              <a:t>culturi</a:t>
            </a:r>
            <a:r>
              <a:rPr lang="en-US" sz="2800" dirty="0"/>
              <a:t> de </a:t>
            </a:r>
            <a:r>
              <a:rPr lang="en-US" sz="2800" dirty="0" err="1"/>
              <a:t>acoperire</a:t>
            </a:r>
            <a:r>
              <a:rPr lang="en-US" sz="2800" dirty="0"/>
              <a:t> </a:t>
            </a:r>
            <a:r>
              <a:rPr lang="en-US" sz="2800" dirty="0" err="1"/>
              <a:t>și</a:t>
            </a:r>
            <a:r>
              <a:rPr lang="en-US" sz="2800" dirty="0"/>
              <a:t> nu </a:t>
            </a:r>
            <a:r>
              <a:rPr lang="en-US" sz="2800" dirty="0" err="1"/>
              <a:t>lăsa</a:t>
            </a:r>
            <a:r>
              <a:rPr lang="en-US" sz="2800" dirty="0"/>
              <a:t> </a:t>
            </a:r>
            <a:r>
              <a:rPr lang="en-US" sz="2800" dirty="0" err="1"/>
              <a:t>buruienile</a:t>
            </a:r>
            <a:r>
              <a:rPr lang="en-US" sz="2800" dirty="0"/>
              <a:t> </a:t>
            </a:r>
            <a:r>
              <a:rPr lang="en-US" sz="2800" dirty="0" err="1"/>
              <a:t>să</a:t>
            </a:r>
            <a:r>
              <a:rPr lang="en-US" sz="2800" dirty="0"/>
              <a:t> </a:t>
            </a:r>
            <a:r>
              <a:rPr lang="en-US" sz="2800" dirty="0" err="1"/>
              <a:t>producă</a:t>
            </a:r>
            <a:r>
              <a:rPr lang="en-US" sz="2800" dirty="0"/>
              <a:t> </a:t>
            </a:r>
            <a:r>
              <a:rPr lang="en-US" sz="2800" dirty="0" err="1"/>
              <a:t>sămînță</a:t>
            </a:r>
            <a:r>
              <a:rPr lang="en-US" sz="2800" dirty="0"/>
              <a:t>.</a:t>
            </a:r>
          </a:p>
          <a:p>
            <a:r>
              <a:rPr lang="en-US" sz="2800" dirty="0" err="1"/>
              <a:t>Ridichea</a:t>
            </a:r>
            <a:r>
              <a:rPr lang="en-US" sz="2800" dirty="0"/>
              <a:t> “Tillage”, </a:t>
            </a:r>
            <a:r>
              <a:rPr lang="en-US" sz="2800" dirty="0" err="1"/>
              <a:t>hrișca</a:t>
            </a:r>
            <a:r>
              <a:rPr lang="en-US" sz="2800" dirty="0"/>
              <a:t> </a:t>
            </a:r>
            <a:r>
              <a:rPr lang="en-US" sz="2800" dirty="0" err="1"/>
              <a:t>și</a:t>
            </a:r>
            <a:r>
              <a:rPr lang="en-US" sz="2800" dirty="0"/>
              <a:t> </a:t>
            </a:r>
            <a:r>
              <a:rPr lang="en-US" sz="2800" dirty="0" err="1"/>
              <a:t>grîul</a:t>
            </a:r>
            <a:r>
              <a:rPr lang="en-US" sz="2800" dirty="0"/>
              <a:t> pot </a:t>
            </a:r>
            <a:r>
              <a:rPr lang="en-US" sz="2800" dirty="0" err="1"/>
              <a:t>birui</a:t>
            </a:r>
            <a:r>
              <a:rPr lang="en-US" sz="2800" dirty="0"/>
              <a:t> </a:t>
            </a:r>
            <a:r>
              <a:rPr lang="en-US" sz="2800" dirty="0" err="1"/>
              <a:t>buruienile</a:t>
            </a:r>
            <a:r>
              <a:rPr lang="en-US" sz="2800" dirty="0"/>
              <a:t> </a:t>
            </a:r>
            <a:r>
              <a:rPr lang="en-US" sz="2800" dirty="0" err="1"/>
              <a:t>dacă</a:t>
            </a:r>
            <a:r>
              <a:rPr lang="en-US" sz="2800" dirty="0"/>
              <a:t> </a:t>
            </a:r>
            <a:r>
              <a:rPr lang="en-US" sz="2800" dirty="0" err="1"/>
              <a:t>sunt</a:t>
            </a:r>
            <a:r>
              <a:rPr lang="en-US" sz="2800" dirty="0"/>
              <a:t> </a:t>
            </a:r>
            <a:r>
              <a:rPr lang="en-US" sz="2800" dirty="0" err="1"/>
              <a:t>semănate</a:t>
            </a:r>
            <a:r>
              <a:rPr lang="en-US" sz="2800" dirty="0"/>
              <a:t> </a:t>
            </a:r>
            <a:r>
              <a:rPr lang="en-US" sz="2800" dirty="0" err="1"/>
              <a:t>vara</a:t>
            </a:r>
            <a:r>
              <a:rPr lang="en-US" sz="2800" dirty="0"/>
              <a:t> </a:t>
            </a:r>
            <a:r>
              <a:rPr lang="en-US" sz="2800" dirty="0" err="1"/>
              <a:t>tîrziu</a:t>
            </a:r>
            <a:r>
              <a:rPr lang="en-US" sz="2800" dirty="0"/>
              <a:t>/</a:t>
            </a:r>
            <a:r>
              <a:rPr lang="en-US" sz="2800" dirty="0" err="1"/>
              <a:t>toamna</a:t>
            </a:r>
            <a:r>
              <a:rPr lang="en-US" sz="2800" dirty="0"/>
              <a:t> </a:t>
            </a:r>
            <a:r>
              <a:rPr lang="en-US" sz="2800" dirty="0" err="1"/>
              <a:t>devreme</a:t>
            </a:r>
            <a:r>
              <a:rPr lang="en-US" sz="2800" dirty="0"/>
              <a:t>, un an </a:t>
            </a:r>
            <a:r>
              <a:rPr lang="en-US" sz="2800" dirty="0" err="1"/>
              <a:t>înainte</a:t>
            </a:r>
            <a:r>
              <a:rPr lang="en-US" sz="2800" dirty="0"/>
              <a:t> de a </a:t>
            </a:r>
            <a:r>
              <a:rPr lang="en-US" sz="2800" dirty="0" err="1"/>
              <a:t>semăna</a:t>
            </a:r>
            <a:r>
              <a:rPr lang="en-US" sz="2800" dirty="0"/>
              <a:t> </a:t>
            </a:r>
            <a:r>
              <a:rPr lang="en-US" sz="2800" dirty="0" err="1"/>
              <a:t>grîul</a:t>
            </a:r>
            <a:r>
              <a:rPr lang="en-US" sz="2800" dirty="0"/>
              <a:t>.</a:t>
            </a:r>
          </a:p>
          <a:p>
            <a:pPr marL="68580" indent="0">
              <a:buNone/>
            </a:pPr>
            <a:endParaRPr lang="en-US" dirty="0"/>
          </a:p>
          <a:p>
            <a:pPr marL="68580" indent="0">
              <a:buNone/>
            </a:pPr>
            <a:endParaRPr lang="en-US" dirty="0" smtClean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491037"/>
            <a:ext cx="20574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4876800"/>
            <a:ext cx="3505200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818866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3490" y="609600"/>
            <a:ext cx="7024744" cy="762000"/>
          </a:xfrm>
        </p:spPr>
        <p:txBody>
          <a:bodyPr/>
          <a:lstStyle/>
          <a:p>
            <a:r>
              <a:rPr lang="en-US" dirty="0" err="1"/>
              <a:t>Controlul</a:t>
            </a:r>
            <a:r>
              <a:rPr lang="en-US" dirty="0"/>
              <a:t> </a:t>
            </a:r>
            <a:r>
              <a:rPr lang="en-US" dirty="0" err="1"/>
              <a:t>buruienilor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752600"/>
            <a:ext cx="8077200" cy="4572000"/>
          </a:xfrm>
        </p:spPr>
        <p:txBody>
          <a:bodyPr>
            <a:normAutofit/>
          </a:bodyPr>
          <a:lstStyle/>
          <a:p>
            <a:r>
              <a:rPr lang="en-US" sz="2800" b="1" dirty="0" err="1"/>
              <a:t>Controlul</a:t>
            </a:r>
            <a:r>
              <a:rPr lang="en-US" sz="2800" b="1" dirty="0"/>
              <a:t> </a:t>
            </a:r>
            <a:r>
              <a:rPr lang="en-US" sz="2800" b="1" dirty="0" err="1"/>
              <a:t>Chimic</a:t>
            </a:r>
            <a:r>
              <a:rPr lang="en-US" sz="2800" b="1" dirty="0"/>
              <a:t>: La </a:t>
            </a:r>
            <a:r>
              <a:rPr lang="en-US" sz="2800" b="1" dirty="0" err="1"/>
              <a:t>timp</a:t>
            </a:r>
            <a:r>
              <a:rPr lang="en-US" sz="2800" b="1" dirty="0"/>
              <a:t>, </a:t>
            </a:r>
            <a:r>
              <a:rPr lang="en-US" sz="2800" b="1" dirty="0" err="1"/>
              <a:t>aceasta</a:t>
            </a:r>
            <a:r>
              <a:rPr lang="en-US" sz="2800" b="1" dirty="0"/>
              <a:t> e </a:t>
            </a:r>
            <a:r>
              <a:rPr lang="en-US" sz="2800" b="1" dirty="0" err="1"/>
              <a:t>cheia</a:t>
            </a:r>
            <a:r>
              <a:rPr lang="en-US" sz="2800" b="1" dirty="0"/>
              <a:t>.</a:t>
            </a:r>
          </a:p>
          <a:p>
            <a:endParaRPr lang="en-US" sz="2800" dirty="0"/>
          </a:p>
          <a:p>
            <a:r>
              <a:rPr lang="en-US" sz="2800" dirty="0" err="1"/>
              <a:t>Glifosat</a:t>
            </a:r>
            <a:r>
              <a:rPr lang="en-US" sz="2800" dirty="0"/>
              <a:t> – </a:t>
            </a:r>
            <a:r>
              <a:rPr lang="en-US" sz="2800" dirty="0" err="1"/>
              <a:t>buruienile</a:t>
            </a:r>
            <a:r>
              <a:rPr lang="en-US" sz="2800" dirty="0"/>
              <a:t> </a:t>
            </a:r>
            <a:r>
              <a:rPr lang="en-US" sz="2800" dirty="0" err="1"/>
              <a:t>crescute</a:t>
            </a:r>
            <a:r>
              <a:rPr lang="en-US" sz="2800" dirty="0"/>
              <a:t> la 2-5 cm.</a:t>
            </a:r>
          </a:p>
          <a:p>
            <a:r>
              <a:rPr lang="en-US" sz="2800" dirty="0" err="1"/>
              <a:t>Atrazin</a:t>
            </a:r>
            <a:r>
              <a:rPr lang="en-US" sz="2800" dirty="0"/>
              <a:t>/</a:t>
            </a:r>
            <a:r>
              <a:rPr lang="en-US" sz="2800" dirty="0" err="1"/>
              <a:t>Acetoclor</a:t>
            </a:r>
            <a:r>
              <a:rPr lang="en-US" sz="2800" dirty="0"/>
              <a:t>, </a:t>
            </a:r>
            <a:r>
              <a:rPr lang="en-US" sz="2800" dirty="0" err="1"/>
              <a:t>s.a.</a:t>
            </a:r>
            <a:r>
              <a:rPr lang="en-US" sz="2800" dirty="0"/>
              <a:t> – se </a:t>
            </a:r>
            <a:r>
              <a:rPr lang="en-US" sz="2800" dirty="0" err="1"/>
              <a:t>aplică</a:t>
            </a:r>
            <a:r>
              <a:rPr lang="en-US" sz="2800" dirty="0"/>
              <a:t> </a:t>
            </a:r>
            <a:r>
              <a:rPr lang="en-US" sz="2800" dirty="0" err="1"/>
              <a:t>înainte</a:t>
            </a:r>
            <a:r>
              <a:rPr lang="en-US" sz="2800" dirty="0"/>
              <a:t> de </a:t>
            </a:r>
            <a:r>
              <a:rPr lang="en-US" sz="2800" dirty="0" err="1"/>
              <a:t>răsărirea</a:t>
            </a:r>
            <a:r>
              <a:rPr lang="en-US" sz="2800" dirty="0"/>
              <a:t> </a:t>
            </a:r>
            <a:r>
              <a:rPr lang="en-US" sz="2800" dirty="0" err="1"/>
              <a:t>buruienilor</a:t>
            </a:r>
            <a:r>
              <a:rPr lang="en-US" sz="2800" dirty="0"/>
              <a:t>. </a:t>
            </a:r>
            <a:r>
              <a:rPr lang="en-US" sz="2800" dirty="0" err="1"/>
              <a:t>Pregătirea</a:t>
            </a:r>
            <a:r>
              <a:rPr lang="en-US" sz="2800" dirty="0"/>
              <a:t> </a:t>
            </a:r>
            <a:r>
              <a:rPr lang="en-US" sz="2800" dirty="0" err="1"/>
              <a:t>adecvată</a:t>
            </a:r>
            <a:r>
              <a:rPr lang="en-US" sz="2800" dirty="0"/>
              <a:t> a </a:t>
            </a:r>
            <a:r>
              <a:rPr lang="en-US" sz="2800" dirty="0" err="1"/>
              <a:t>solului</a:t>
            </a:r>
            <a:r>
              <a:rPr lang="en-US" sz="2800" dirty="0"/>
              <a:t> </a:t>
            </a:r>
            <a:r>
              <a:rPr lang="en-US" sz="2800" dirty="0" err="1"/>
              <a:t>și</a:t>
            </a:r>
            <a:r>
              <a:rPr lang="en-US" sz="2800" dirty="0"/>
              <a:t> </a:t>
            </a:r>
            <a:r>
              <a:rPr lang="en-US" sz="2800" dirty="0" err="1"/>
              <a:t>stropirea</a:t>
            </a:r>
            <a:r>
              <a:rPr lang="en-US" sz="2800" dirty="0"/>
              <a:t> </a:t>
            </a:r>
            <a:r>
              <a:rPr lang="en-US" sz="2800" dirty="0" err="1"/>
              <a:t>uniformă</a:t>
            </a:r>
            <a:r>
              <a:rPr lang="en-US" sz="2800" dirty="0"/>
              <a:t> </a:t>
            </a:r>
            <a:r>
              <a:rPr lang="en-US" sz="2800" dirty="0" err="1"/>
              <a:t>este</a:t>
            </a:r>
            <a:r>
              <a:rPr lang="en-US" sz="2800" dirty="0"/>
              <a:t> </a:t>
            </a:r>
            <a:r>
              <a:rPr lang="en-US" sz="2800" dirty="0" err="1"/>
              <a:t>importantă</a:t>
            </a:r>
            <a:r>
              <a:rPr lang="en-US" sz="2800" dirty="0"/>
              <a:t>. </a:t>
            </a:r>
          </a:p>
          <a:p>
            <a:r>
              <a:rPr lang="en-US" sz="2800" dirty="0" err="1"/>
              <a:t>Urmează</a:t>
            </a:r>
            <a:r>
              <a:rPr lang="en-US" sz="2800" dirty="0"/>
              <a:t> </a:t>
            </a:r>
            <a:r>
              <a:rPr lang="en-US" sz="2800" dirty="0" err="1"/>
              <a:t>instrucția</a:t>
            </a:r>
            <a:r>
              <a:rPr lang="en-US" sz="2800" dirty="0"/>
              <a:t>, </a:t>
            </a:r>
            <a:r>
              <a:rPr lang="en-US" sz="2800" dirty="0" err="1"/>
              <a:t>folosește</a:t>
            </a:r>
            <a:r>
              <a:rPr lang="en-US" sz="2800" dirty="0"/>
              <a:t> </a:t>
            </a:r>
            <a:r>
              <a:rPr lang="en-US" sz="2800" dirty="0" err="1"/>
              <a:t>echipament</a:t>
            </a:r>
            <a:r>
              <a:rPr lang="en-US" sz="2800" dirty="0"/>
              <a:t> de </a:t>
            </a:r>
            <a:r>
              <a:rPr lang="en-US" sz="2800" dirty="0" err="1"/>
              <a:t>protecție</a:t>
            </a:r>
            <a:r>
              <a:rPr lang="en-US" sz="2800" dirty="0"/>
              <a:t>.</a:t>
            </a:r>
          </a:p>
          <a:p>
            <a:pPr marL="68580" indent="0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06676828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62000" y="381000"/>
            <a:ext cx="3581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/>
              <a:t>Sumar</a:t>
            </a:r>
            <a:endParaRPr lang="en-US" sz="44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533400" y="1600200"/>
            <a:ext cx="807720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eriod"/>
            </a:pPr>
            <a:r>
              <a:rPr lang="en-US" sz="2400" b="1" dirty="0" err="1"/>
              <a:t>Selectarea</a:t>
            </a:r>
            <a:r>
              <a:rPr lang="en-US" sz="2400" b="1" dirty="0"/>
              <a:t> </a:t>
            </a:r>
            <a:r>
              <a:rPr lang="en-US" sz="2400" b="1" dirty="0" err="1"/>
              <a:t>soiurilor</a:t>
            </a:r>
            <a:endParaRPr lang="en-US" sz="2400" b="1" dirty="0"/>
          </a:p>
          <a:p>
            <a:pPr marL="400050" lvl="1" indent="0">
              <a:buNone/>
            </a:pPr>
            <a:r>
              <a:rPr lang="en-US" sz="2400" dirty="0"/>
              <a:t>- </a:t>
            </a:r>
            <a:r>
              <a:rPr lang="en-US" sz="2400" dirty="0" err="1"/>
              <a:t>Găsește</a:t>
            </a:r>
            <a:r>
              <a:rPr lang="en-US" sz="2400" dirty="0"/>
              <a:t> </a:t>
            </a:r>
            <a:r>
              <a:rPr lang="en-US" sz="2400" dirty="0" err="1"/>
              <a:t>varietăți</a:t>
            </a:r>
            <a:r>
              <a:rPr lang="en-US" sz="2400" dirty="0"/>
              <a:t> </a:t>
            </a:r>
            <a:r>
              <a:rPr lang="en-US" sz="2400" dirty="0" err="1"/>
              <a:t>cel</a:t>
            </a:r>
            <a:r>
              <a:rPr lang="en-US" sz="2400" dirty="0"/>
              <a:t> </a:t>
            </a:r>
            <a:r>
              <a:rPr lang="en-US" sz="2400" dirty="0" err="1"/>
              <a:t>mai</a:t>
            </a:r>
            <a:r>
              <a:rPr lang="en-US" sz="2400" dirty="0"/>
              <a:t> bine </a:t>
            </a:r>
            <a:r>
              <a:rPr lang="en-US" sz="2400" dirty="0" err="1"/>
              <a:t>potrivite</a:t>
            </a:r>
            <a:r>
              <a:rPr lang="en-US" sz="2400" dirty="0"/>
              <a:t> </a:t>
            </a:r>
            <a:r>
              <a:rPr lang="en-US" sz="2400" dirty="0" err="1"/>
              <a:t>nevoilor</a:t>
            </a:r>
            <a:r>
              <a:rPr lang="en-US" sz="2400" dirty="0"/>
              <a:t> tale </a:t>
            </a:r>
            <a:r>
              <a:rPr lang="en-US" sz="2400" dirty="0" err="1"/>
              <a:t>și</a:t>
            </a:r>
            <a:r>
              <a:rPr lang="en-US" sz="2400" dirty="0"/>
              <a:t> </a:t>
            </a:r>
            <a:r>
              <a:rPr lang="en-US" sz="2400" dirty="0" err="1"/>
              <a:t>fii</a:t>
            </a:r>
            <a:r>
              <a:rPr lang="en-US" sz="2400" dirty="0"/>
              <a:t> </a:t>
            </a:r>
            <a:r>
              <a:rPr lang="en-US" sz="2400" dirty="0" err="1"/>
              <a:t>atent</a:t>
            </a:r>
            <a:r>
              <a:rPr lang="en-US" sz="2400" dirty="0"/>
              <a:t> la </a:t>
            </a:r>
            <a:r>
              <a:rPr lang="en-US" sz="2400" dirty="0" err="1"/>
              <a:t>calitatea</a:t>
            </a:r>
            <a:r>
              <a:rPr lang="en-US" sz="2400" dirty="0"/>
              <a:t> </a:t>
            </a:r>
            <a:r>
              <a:rPr lang="en-US" sz="2400" dirty="0" err="1"/>
              <a:t>seminței</a:t>
            </a:r>
            <a:r>
              <a:rPr lang="en-US" sz="2400" dirty="0"/>
              <a:t>.</a:t>
            </a:r>
          </a:p>
          <a:p>
            <a:pPr marL="514350" indent="-514350">
              <a:buAutoNum type="arabicPeriod"/>
            </a:pPr>
            <a:r>
              <a:rPr lang="en-US" sz="2400" b="1" dirty="0" err="1"/>
              <a:t>Semănat</a:t>
            </a:r>
            <a:endParaRPr lang="en-US" sz="2400" b="1" dirty="0"/>
          </a:p>
          <a:p>
            <a:pPr marL="857250" lvl="1" indent="-457200">
              <a:buFontTx/>
              <a:buChar char="-"/>
            </a:pPr>
            <a:r>
              <a:rPr lang="en-US" sz="2400" dirty="0" err="1"/>
              <a:t>Pregătește</a:t>
            </a:r>
            <a:r>
              <a:rPr lang="en-US" sz="2400" dirty="0"/>
              <a:t> </a:t>
            </a:r>
            <a:r>
              <a:rPr lang="en-US" sz="2400" dirty="0" err="1"/>
              <a:t>echipamentul</a:t>
            </a:r>
            <a:r>
              <a:rPr lang="en-US" sz="2400" dirty="0"/>
              <a:t> </a:t>
            </a:r>
            <a:r>
              <a:rPr lang="en-US" sz="2400" dirty="0" err="1"/>
              <a:t>înainte</a:t>
            </a:r>
            <a:r>
              <a:rPr lang="en-US" sz="2400" dirty="0"/>
              <a:t> de </a:t>
            </a:r>
            <a:r>
              <a:rPr lang="en-US" sz="2400" dirty="0" err="1"/>
              <a:t>timpul</a:t>
            </a:r>
            <a:r>
              <a:rPr lang="en-US" sz="2400" dirty="0"/>
              <a:t> </a:t>
            </a:r>
            <a:r>
              <a:rPr lang="en-US" sz="2400" dirty="0" err="1"/>
              <a:t>semănatului</a:t>
            </a:r>
            <a:r>
              <a:rPr lang="en-US" sz="2400" dirty="0"/>
              <a:t>.</a:t>
            </a:r>
          </a:p>
          <a:p>
            <a:pPr marL="857250" lvl="1" indent="-457200">
              <a:buFontTx/>
              <a:buChar char="-"/>
            </a:pPr>
            <a:r>
              <a:rPr lang="en-US" sz="2400" dirty="0" err="1"/>
              <a:t>Asigură</a:t>
            </a:r>
            <a:r>
              <a:rPr lang="en-US" sz="2400" dirty="0"/>
              <a:t> un sol </a:t>
            </a:r>
            <a:r>
              <a:rPr lang="en-US" sz="2400" dirty="0" err="1"/>
              <a:t>pregătit</a:t>
            </a:r>
            <a:r>
              <a:rPr lang="en-US" sz="2400" dirty="0"/>
              <a:t> bine </a:t>
            </a:r>
            <a:r>
              <a:rPr lang="en-US" sz="2400" dirty="0" err="1"/>
              <a:t>pentru</a:t>
            </a:r>
            <a:r>
              <a:rPr lang="en-US" sz="2400" dirty="0"/>
              <a:t> </a:t>
            </a:r>
            <a:r>
              <a:rPr lang="en-US" sz="2400" dirty="0" err="1"/>
              <a:t>sămînță</a:t>
            </a:r>
            <a:r>
              <a:rPr lang="en-US" sz="2400" dirty="0"/>
              <a:t>.</a:t>
            </a:r>
          </a:p>
          <a:p>
            <a:pPr marL="857250" lvl="1" indent="-457200">
              <a:buFontTx/>
              <a:buChar char="-"/>
            </a:pPr>
            <a:r>
              <a:rPr lang="en-US" sz="2400" dirty="0" err="1"/>
              <a:t>Micșorează</a:t>
            </a:r>
            <a:r>
              <a:rPr lang="en-US" sz="2400" dirty="0"/>
              <a:t> </a:t>
            </a:r>
            <a:r>
              <a:rPr lang="en-US" sz="2400" dirty="0" err="1"/>
              <a:t>Viteza</a:t>
            </a:r>
            <a:r>
              <a:rPr lang="en-US" sz="2400" dirty="0"/>
              <a:t>!</a:t>
            </a:r>
          </a:p>
          <a:p>
            <a:pPr marL="514350" indent="-514350">
              <a:buAutoNum type="arabicPeriod"/>
            </a:pPr>
            <a:r>
              <a:rPr lang="en-US" sz="2400" b="1" dirty="0" err="1"/>
              <a:t>Necesități</a:t>
            </a:r>
            <a:r>
              <a:rPr lang="en-US" sz="2400" b="1" dirty="0"/>
              <a:t> nutritive</a:t>
            </a:r>
          </a:p>
          <a:p>
            <a:pPr marL="400050" lvl="1" indent="0">
              <a:buNone/>
            </a:pPr>
            <a:r>
              <a:rPr lang="en-US" sz="2400" dirty="0"/>
              <a:t>- </a:t>
            </a:r>
            <a:r>
              <a:rPr lang="en-US" sz="2400" dirty="0" err="1"/>
              <a:t>Află</a:t>
            </a:r>
            <a:r>
              <a:rPr lang="en-US" sz="2400" dirty="0"/>
              <a:t> </a:t>
            </a:r>
            <a:r>
              <a:rPr lang="en-US" sz="2400" dirty="0" err="1"/>
              <a:t>cît</a:t>
            </a:r>
            <a:r>
              <a:rPr lang="en-US" sz="2400" dirty="0"/>
              <a:t> </a:t>
            </a:r>
            <a:r>
              <a:rPr lang="en-US" sz="2400" dirty="0" err="1"/>
              <a:t>îngrășămînt</a:t>
            </a:r>
            <a:r>
              <a:rPr lang="en-US" sz="2400" dirty="0"/>
              <a:t> e </a:t>
            </a:r>
            <a:r>
              <a:rPr lang="en-US" sz="2400" dirty="0" err="1"/>
              <a:t>necesar</a:t>
            </a:r>
            <a:r>
              <a:rPr lang="en-US" sz="2400" dirty="0"/>
              <a:t>.</a:t>
            </a:r>
          </a:p>
          <a:p>
            <a:pPr marL="514350" indent="-514350">
              <a:buAutoNum type="arabicPeriod"/>
            </a:pPr>
            <a:r>
              <a:rPr lang="en-US" sz="2400" b="1" dirty="0" err="1"/>
              <a:t>Controlul</a:t>
            </a:r>
            <a:r>
              <a:rPr lang="en-US" sz="2400" b="1" dirty="0"/>
              <a:t> </a:t>
            </a:r>
            <a:r>
              <a:rPr lang="en-US" sz="2400" b="1" dirty="0" err="1"/>
              <a:t>buruienilor</a:t>
            </a:r>
            <a:endParaRPr lang="en-US" sz="2400" b="1" dirty="0"/>
          </a:p>
          <a:p>
            <a:pPr marL="400050" lvl="1" indent="0">
              <a:buNone/>
            </a:pPr>
            <a:r>
              <a:rPr lang="en-US" sz="2400" dirty="0"/>
              <a:t>- </a:t>
            </a:r>
            <a:r>
              <a:rPr lang="en-US" sz="2400" dirty="0" err="1"/>
              <a:t>Controlul</a:t>
            </a:r>
            <a:r>
              <a:rPr lang="en-US" sz="2400" dirty="0"/>
              <a:t> </a:t>
            </a:r>
            <a:r>
              <a:rPr lang="en-US" sz="2400" dirty="0" err="1"/>
              <a:t>timpuriu</a:t>
            </a:r>
            <a:r>
              <a:rPr lang="en-US" sz="2400" dirty="0"/>
              <a:t> </a:t>
            </a:r>
            <a:r>
              <a:rPr lang="en-US" sz="2400" dirty="0" err="1"/>
              <a:t>este</a:t>
            </a:r>
            <a:r>
              <a:rPr lang="en-US" sz="2400" dirty="0"/>
              <a:t> critic. </a:t>
            </a:r>
            <a:r>
              <a:rPr lang="en-US" sz="2400" dirty="0" err="1"/>
              <a:t>Cînd</a:t>
            </a:r>
            <a:r>
              <a:rPr lang="en-US" sz="2400" dirty="0"/>
              <a:t> e </a:t>
            </a:r>
            <a:r>
              <a:rPr lang="en-US" sz="2400" dirty="0" err="1"/>
              <a:t>momentul</a:t>
            </a:r>
            <a:r>
              <a:rPr lang="en-US" sz="2400" dirty="0"/>
              <a:t> de </a:t>
            </a:r>
            <a:r>
              <a:rPr lang="en-US" sz="2400" dirty="0" err="1"/>
              <a:t>stropit</a:t>
            </a:r>
            <a:r>
              <a:rPr lang="en-US" sz="2400" dirty="0"/>
              <a:t> nu </a:t>
            </a:r>
            <a:r>
              <a:rPr lang="en-US" sz="2400" dirty="0" err="1"/>
              <a:t>mai</a:t>
            </a:r>
            <a:r>
              <a:rPr lang="en-US" sz="2400" dirty="0"/>
              <a:t> </a:t>
            </a:r>
            <a:r>
              <a:rPr lang="en-US" sz="2400" dirty="0" err="1"/>
              <a:t>aștepta</a:t>
            </a:r>
            <a:r>
              <a:rPr lang="en-US" sz="2400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7026948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amily pic edited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3378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edding_family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1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8276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3400" y="533400"/>
            <a:ext cx="8001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/>
              <a:t>Cel</a:t>
            </a:r>
            <a:r>
              <a:rPr lang="en-US" sz="4000" dirty="0"/>
              <a:t> </a:t>
            </a:r>
            <a:r>
              <a:rPr lang="en-US" sz="4000" dirty="0" err="1"/>
              <a:t>mai</a:t>
            </a:r>
            <a:r>
              <a:rPr lang="en-US" sz="4000" dirty="0"/>
              <a:t> important </a:t>
            </a:r>
            <a:r>
              <a:rPr lang="en-US" sz="4000" dirty="0" err="1"/>
              <a:t>șucru</a:t>
            </a:r>
            <a:r>
              <a:rPr lang="en-US" sz="4000" dirty="0"/>
              <a:t> </a:t>
            </a:r>
            <a:r>
              <a:rPr lang="en-US" sz="4000" dirty="0" err="1"/>
              <a:t>pe</a:t>
            </a:r>
            <a:r>
              <a:rPr lang="en-US" sz="4000" dirty="0"/>
              <a:t> care </a:t>
            </a:r>
            <a:r>
              <a:rPr lang="en-US" sz="4000" dirty="0" err="1"/>
              <a:t>să</a:t>
            </a:r>
            <a:r>
              <a:rPr lang="en-US" sz="4000" dirty="0"/>
              <a:t>-l </a:t>
            </a:r>
            <a:r>
              <a:rPr lang="en-US" sz="4000" dirty="0" err="1"/>
              <a:t>înveți</a:t>
            </a:r>
            <a:r>
              <a:rPr lang="en-US" sz="4000" dirty="0"/>
              <a:t> la </a:t>
            </a:r>
            <a:r>
              <a:rPr lang="en-US" sz="4000" dirty="0" err="1"/>
              <a:t>acest</a:t>
            </a:r>
            <a:r>
              <a:rPr lang="en-US" sz="4000" dirty="0"/>
              <a:t> seminar!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33400" y="2133600"/>
            <a:ext cx="81534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“</a:t>
            </a:r>
            <a:r>
              <a:rPr lang="en-US" sz="3200" dirty="0" err="1"/>
              <a:t>Metodele</a:t>
            </a:r>
            <a:r>
              <a:rPr lang="en-US" sz="3200" dirty="0"/>
              <a:t> pot fi un </a:t>
            </a:r>
            <a:r>
              <a:rPr lang="en-US" sz="3200" dirty="0" err="1"/>
              <a:t>milion</a:t>
            </a:r>
            <a:r>
              <a:rPr lang="en-US" sz="3200" dirty="0"/>
              <a:t> </a:t>
            </a:r>
            <a:r>
              <a:rPr lang="en-US" sz="3200" dirty="0" err="1"/>
              <a:t>și</a:t>
            </a:r>
            <a:r>
              <a:rPr lang="en-US" sz="3200" dirty="0"/>
              <a:t> </a:t>
            </a:r>
            <a:r>
              <a:rPr lang="en-US" sz="3200" dirty="0" err="1"/>
              <a:t>încă</a:t>
            </a:r>
            <a:r>
              <a:rPr lang="en-US" sz="3200" dirty="0"/>
              <a:t> </a:t>
            </a:r>
            <a:r>
              <a:rPr lang="en-US" sz="3200" dirty="0" err="1"/>
              <a:t>cîteva</a:t>
            </a:r>
            <a:r>
              <a:rPr lang="en-US" sz="3200" dirty="0"/>
              <a:t>, </a:t>
            </a:r>
            <a:r>
              <a:rPr lang="en-US" sz="3200" dirty="0" err="1"/>
              <a:t>dar</a:t>
            </a:r>
            <a:r>
              <a:rPr lang="en-US" sz="3200" dirty="0"/>
              <a:t> </a:t>
            </a:r>
            <a:r>
              <a:rPr lang="en-US" sz="3200" dirty="0" err="1"/>
              <a:t>principiile</a:t>
            </a:r>
            <a:r>
              <a:rPr lang="en-US" sz="3200" dirty="0"/>
              <a:t> </a:t>
            </a:r>
            <a:r>
              <a:rPr lang="en-US" sz="3200" dirty="0" err="1"/>
              <a:t>sunt</a:t>
            </a:r>
            <a:r>
              <a:rPr lang="en-US" sz="3200" dirty="0"/>
              <a:t> </a:t>
            </a:r>
            <a:r>
              <a:rPr lang="en-US" sz="3200" dirty="0" err="1"/>
              <a:t>puține</a:t>
            </a:r>
            <a:r>
              <a:rPr lang="en-US" sz="3200" dirty="0"/>
              <a:t>. </a:t>
            </a:r>
            <a:r>
              <a:rPr lang="en-US" sz="3200" dirty="0" err="1"/>
              <a:t>Cel</a:t>
            </a:r>
            <a:r>
              <a:rPr lang="en-US" sz="3200" dirty="0"/>
              <a:t> care </a:t>
            </a:r>
            <a:r>
              <a:rPr lang="en-US" sz="3200" dirty="0" err="1"/>
              <a:t>învață</a:t>
            </a:r>
            <a:r>
              <a:rPr lang="en-US" sz="3200" dirty="0"/>
              <a:t> </a:t>
            </a:r>
            <a:r>
              <a:rPr lang="en-US" sz="3200" dirty="0" err="1"/>
              <a:t>principiile</a:t>
            </a:r>
            <a:r>
              <a:rPr lang="en-US" sz="3200" dirty="0"/>
              <a:t>, </a:t>
            </a:r>
            <a:r>
              <a:rPr lang="en-US" sz="3200" dirty="0" err="1"/>
              <a:t>poate</a:t>
            </a:r>
            <a:r>
              <a:rPr lang="en-US" sz="3200" dirty="0"/>
              <a:t> </a:t>
            </a:r>
            <a:r>
              <a:rPr lang="en-US" sz="3200" dirty="0" err="1"/>
              <a:t>să-și</a:t>
            </a:r>
            <a:r>
              <a:rPr lang="en-US" sz="3200" dirty="0"/>
              <a:t> </a:t>
            </a:r>
            <a:r>
              <a:rPr lang="en-US" sz="3200" dirty="0" err="1"/>
              <a:t>aleagă</a:t>
            </a:r>
            <a:r>
              <a:rPr lang="en-US" sz="3200" dirty="0"/>
              <a:t> </a:t>
            </a:r>
            <a:r>
              <a:rPr lang="en-US" sz="3200" dirty="0" err="1"/>
              <a:t>singur</a:t>
            </a:r>
            <a:r>
              <a:rPr lang="en-US" sz="3200" dirty="0"/>
              <a:t> </a:t>
            </a:r>
            <a:r>
              <a:rPr lang="en-US" sz="3200" dirty="0" err="1"/>
              <a:t>metodele</a:t>
            </a:r>
            <a:r>
              <a:rPr lang="en-US" sz="3200" dirty="0"/>
              <a:t>. </a:t>
            </a:r>
            <a:r>
              <a:rPr lang="en-US" sz="3200" dirty="0" err="1"/>
              <a:t>Cel</a:t>
            </a:r>
            <a:r>
              <a:rPr lang="en-US" sz="3200" dirty="0"/>
              <a:t> </a:t>
            </a:r>
            <a:r>
              <a:rPr lang="en-US" sz="3200" dirty="0" err="1"/>
              <a:t>ce</a:t>
            </a:r>
            <a:r>
              <a:rPr lang="en-US" sz="3200" dirty="0"/>
              <a:t> </a:t>
            </a:r>
            <a:r>
              <a:rPr lang="en-US" sz="3200" dirty="0" err="1"/>
              <a:t>încearcă</a:t>
            </a:r>
            <a:r>
              <a:rPr lang="en-US" sz="3200" dirty="0"/>
              <a:t> </a:t>
            </a:r>
            <a:r>
              <a:rPr lang="en-US" sz="3200" dirty="0" err="1"/>
              <a:t>metodele</a:t>
            </a:r>
            <a:r>
              <a:rPr lang="en-US" sz="3200" dirty="0"/>
              <a:t>, </a:t>
            </a:r>
            <a:r>
              <a:rPr lang="en-US" sz="3200" dirty="0" err="1"/>
              <a:t>ignorînd</a:t>
            </a:r>
            <a:r>
              <a:rPr lang="en-US" sz="3200" dirty="0"/>
              <a:t> </a:t>
            </a:r>
            <a:r>
              <a:rPr lang="en-US" sz="3200" dirty="0" err="1"/>
              <a:t>principiile</a:t>
            </a:r>
            <a:r>
              <a:rPr lang="en-US" sz="3200" dirty="0"/>
              <a:t>, cu </a:t>
            </a:r>
            <a:r>
              <a:rPr lang="en-US" sz="3200" dirty="0" err="1"/>
              <a:t>siguranță</a:t>
            </a:r>
            <a:r>
              <a:rPr lang="en-US" sz="3200" dirty="0"/>
              <a:t> </a:t>
            </a:r>
            <a:r>
              <a:rPr lang="en-US" sz="3200" dirty="0" err="1"/>
              <a:t>va</a:t>
            </a:r>
            <a:r>
              <a:rPr lang="en-US" sz="3200" dirty="0"/>
              <a:t> </a:t>
            </a:r>
            <a:r>
              <a:rPr lang="en-US" sz="3200" dirty="0" err="1"/>
              <a:t>avea</a:t>
            </a:r>
            <a:r>
              <a:rPr lang="en-US" sz="3200" dirty="0"/>
              <a:t> </a:t>
            </a:r>
            <a:r>
              <a:rPr lang="en-US" sz="3200" dirty="0" err="1"/>
              <a:t>probleme</a:t>
            </a:r>
            <a:r>
              <a:rPr lang="en-US" sz="3200" dirty="0"/>
              <a:t>.”</a:t>
            </a:r>
          </a:p>
          <a:p>
            <a:r>
              <a:rPr lang="pt-BR" sz="3200" dirty="0"/>
              <a:t>             Ralph Waldo Emerson (1803-1882)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0955813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2" descr="Monsanto’s GM Drought Tolerant Corn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4" descr="Monsanto’s GM Drought Tolerant Corn"/>
          <p:cNvSpPr>
            <a:spLocks noChangeAspect="1" noChangeArrowheads="1"/>
          </p:cNvSpPr>
          <p:nvPr/>
        </p:nvSpPr>
        <p:spPr bwMode="auto">
          <a:xfrm>
            <a:off x="215900" y="158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5496"/>
            <a:ext cx="6102925" cy="344267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2800" y="3490869"/>
            <a:ext cx="5180201" cy="3367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2861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90600" y="609600"/>
            <a:ext cx="2842710" cy="1143000"/>
          </a:xfrm>
        </p:spPr>
        <p:txBody>
          <a:bodyPr/>
          <a:lstStyle/>
          <a:p>
            <a:r>
              <a:rPr lang="en-US" dirty="0" err="1"/>
              <a:t>Cuprins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043493" y="1905000"/>
            <a:ext cx="4061908" cy="3927629"/>
          </a:xfrm>
        </p:spPr>
        <p:txBody>
          <a:bodyPr>
            <a:normAutofit fontScale="92500" lnSpcReduction="10000"/>
          </a:bodyPr>
          <a:lstStyle/>
          <a:p>
            <a:pPr marL="514350" indent="-514350">
              <a:buAutoNum type="arabicPeriod"/>
            </a:pPr>
            <a:r>
              <a:rPr lang="en-US" dirty="0" err="1"/>
              <a:t>Selectarea</a:t>
            </a:r>
            <a:r>
              <a:rPr lang="en-US" dirty="0"/>
              <a:t> </a:t>
            </a:r>
            <a:r>
              <a:rPr lang="en-US" dirty="0" err="1"/>
              <a:t>soiurilor</a:t>
            </a:r>
            <a:endParaRPr lang="en-US" dirty="0"/>
          </a:p>
          <a:p>
            <a:pPr marL="914400" lvl="1" indent="-514350">
              <a:buAutoNum type="arabicPeriod"/>
            </a:pPr>
            <a:r>
              <a:rPr lang="en-US" dirty="0" err="1"/>
              <a:t>Maturitatea</a:t>
            </a:r>
            <a:endParaRPr lang="en-US" dirty="0"/>
          </a:p>
          <a:p>
            <a:pPr marL="914400" lvl="1" indent="-514350">
              <a:buAutoNum type="arabicPeriod"/>
            </a:pPr>
            <a:r>
              <a:rPr lang="en-US" dirty="0" err="1"/>
              <a:t>Trăsături</a:t>
            </a:r>
            <a:r>
              <a:rPr lang="en-US" dirty="0"/>
              <a:t> - </a:t>
            </a:r>
            <a:r>
              <a:rPr lang="en-US" dirty="0" err="1"/>
              <a:t>Caracteristici</a:t>
            </a:r>
            <a:endParaRPr lang="en-US" dirty="0"/>
          </a:p>
          <a:p>
            <a:pPr marL="514350" indent="-514350">
              <a:buAutoNum type="arabicPeriod"/>
            </a:pPr>
            <a:r>
              <a:rPr lang="en-US" dirty="0" err="1"/>
              <a:t>Plantarea</a:t>
            </a:r>
            <a:endParaRPr lang="en-US" dirty="0"/>
          </a:p>
          <a:p>
            <a:pPr marL="914400" lvl="1" indent="-514350">
              <a:buAutoNum type="arabicPeriod"/>
            </a:pPr>
            <a:r>
              <a:rPr lang="en-US" dirty="0" err="1"/>
              <a:t>Starea</a:t>
            </a:r>
            <a:r>
              <a:rPr lang="en-US" dirty="0"/>
              <a:t> </a:t>
            </a:r>
            <a:r>
              <a:rPr lang="en-US" dirty="0" err="1"/>
              <a:t>Solului</a:t>
            </a:r>
            <a:endParaRPr lang="en-US" dirty="0"/>
          </a:p>
          <a:p>
            <a:pPr marL="914400" lvl="1" indent="-514350">
              <a:buAutoNum type="arabicPeriod"/>
            </a:pPr>
            <a:r>
              <a:rPr lang="en-US" dirty="0" err="1"/>
              <a:t>Timpul</a:t>
            </a:r>
            <a:r>
              <a:rPr lang="en-US" dirty="0"/>
              <a:t> </a:t>
            </a:r>
            <a:r>
              <a:rPr lang="en-US" dirty="0" err="1"/>
              <a:t>și</a:t>
            </a:r>
            <a:r>
              <a:rPr lang="en-US" dirty="0"/>
              <a:t> </a:t>
            </a:r>
            <a:r>
              <a:rPr lang="en-US" dirty="0" err="1"/>
              <a:t>Adîncimea</a:t>
            </a:r>
            <a:endParaRPr lang="en-US" dirty="0"/>
          </a:p>
          <a:p>
            <a:pPr marL="514350" indent="-514350">
              <a:buAutoNum type="arabicPeriod"/>
            </a:pPr>
            <a:r>
              <a:rPr lang="en-US" dirty="0" err="1"/>
              <a:t>Cerințe</a:t>
            </a:r>
            <a:r>
              <a:rPr lang="en-US" dirty="0"/>
              <a:t> </a:t>
            </a:r>
            <a:r>
              <a:rPr lang="en-US" dirty="0" err="1"/>
              <a:t>nutriționale</a:t>
            </a:r>
            <a:endParaRPr lang="en-US" dirty="0"/>
          </a:p>
          <a:p>
            <a:pPr marL="914400" lvl="1" indent="-514350">
              <a:buAutoNum type="arabicPeriod"/>
            </a:pPr>
            <a:r>
              <a:rPr lang="en-US" dirty="0" err="1"/>
              <a:t>Înainte</a:t>
            </a:r>
            <a:r>
              <a:rPr lang="en-US" dirty="0"/>
              <a:t> de </a:t>
            </a:r>
            <a:r>
              <a:rPr lang="en-US" dirty="0" err="1"/>
              <a:t>semănat</a:t>
            </a:r>
            <a:endParaRPr lang="en-US" dirty="0"/>
          </a:p>
          <a:p>
            <a:pPr marL="914400" lvl="1" indent="-514350">
              <a:buAutoNum type="arabicPeriod"/>
            </a:pPr>
            <a:r>
              <a:rPr lang="en-US" dirty="0" err="1"/>
              <a:t>După</a:t>
            </a:r>
            <a:r>
              <a:rPr lang="en-US" dirty="0"/>
              <a:t> </a:t>
            </a:r>
            <a:r>
              <a:rPr lang="en-US" dirty="0" err="1"/>
              <a:t>semănat</a:t>
            </a:r>
            <a:endParaRPr lang="en-US" dirty="0"/>
          </a:p>
          <a:p>
            <a:pPr marL="514350" indent="-514350">
              <a:buAutoNum type="arabicPeriod"/>
            </a:pPr>
            <a:r>
              <a:rPr lang="en-US" dirty="0" err="1"/>
              <a:t>Controlul</a:t>
            </a:r>
            <a:r>
              <a:rPr lang="en-US" dirty="0"/>
              <a:t> </a:t>
            </a:r>
            <a:r>
              <a:rPr lang="en-US" dirty="0" err="1"/>
              <a:t>dăunătorilor</a:t>
            </a:r>
            <a:endParaRPr lang="en-US" dirty="0"/>
          </a:p>
          <a:p>
            <a:pPr marL="914400" lvl="1" indent="-514350">
              <a:buAutoNum type="arabicPeriod"/>
            </a:pPr>
            <a:r>
              <a:rPr lang="en-US" dirty="0" err="1"/>
              <a:t>Buruieni</a:t>
            </a:r>
            <a:endParaRPr lang="en-US" dirty="0"/>
          </a:p>
          <a:p>
            <a:pPr marL="0" indent="0">
              <a:buNone/>
            </a:pPr>
            <a:endParaRPr lang="en-US" sz="2000" dirty="0" smtClean="0"/>
          </a:p>
        </p:txBody>
      </p:sp>
      <p:sp>
        <p:nvSpPr>
          <p:cNvPr id="6" name="AutoShape 2" descr="Monsanto’s GM Drought Tolerant Corn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4" descr="Monsanto’s GM Drought Tolerant Corn"/>
          <p:cNvSpPr>
            <a:spLocks noChangeAspect="1" noChangeArrowheads="1"/>
          </p:cNvSpPr>
          <p:nvPr/>
        </p:nvSpPr>
        <p:spPr bwMode="auto">
          <a:xfrm>
            <a:off x="215900" y="158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838200"/>
            <a:ext cx="3561021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002333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3490" y="685800"/>
            <a:ext cx="7024744" cy="762000"/>
          </a:xfrm>
        </p:spPr>
        <p:txBody>
          <a:bodyPr>
            <a:normAutofit/>
          </a:bodyPr>
          <a:lstStyle/>
          <a:p>
            <a:r>
              <a:rPr lang="en-US" sz="3200" dirty="0" err="1"/>
              <a:t>Selectarea</a:t>
            </a:r>
            <a:r>
              <a:rPr lang="en-US" sz="3200" dirty="0"/>
              <a:t> </a:t>
            </a:r>
            <a:r>
              <a:rPr lang="en-US" sz="3200" dirty="0" err="1"/>
              <a:t>soiurilor</a:t>
            </a:r>
            <a:r>
              <a:rPr lang="en-US" sz="3200" dirty="0"/>
              <a:t> . . . </a:t>
            </a:r>
            <a:r>
              <a:rPr lang="en-US" sz="3200" dirty="0" err="1"/>
              <a:t>Zonele</a:t>
            </a:r>
            <a:r>
              <a:rPr lang="en-US" sz="3200" dirty="0"/>
              <a:t> 5 </a:t>
            </a:r>
            <a:r>
              <a:rPr lang="en-US" sz="3200" dirty="0" err="1"/>
              <a:t>și</a:t>
            </a:r>
            <a:r>
              <a:rPr lang="en-US" sz="3200" dirty="0"/>
              <a:t> 6</a:t>
            </a:r>
          </a:p>
        </p:txBody>
      </p:sp>
      <p:pic>
        <p:nvPicPr>
          <p:cNvPr id="1026" name="Picture 2" descr="C:\Users\Leland Miller\Pictures\zonemap.gif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905000"/>
            <a:ext cx="4114800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930855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ustin">
  <a:themeElements>
    <a:clrScheme name="Austin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ustin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Austin</Template>
  <TotalTime>793</TotalTime>
  <Words>1302</Words>
  <Application>Microsoft Macintosh PowerPoint</Application>
  <PresentationFormat>On-screen Show (4:3)</PresentationFormat>
  <Paragraphs>245</Paragraphs>
  <Slides>35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6" baseType="lpstr">
      <vt:lpstr>Austin</vt:lpstr>
      <vt:lpstr>Creșterea porumbului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Cuprins</vt:lpstr>
      <vt:lpstr>Selectarea soiurilor . . . Zonele 5 și 6</vt:lpstr>
      <vt:lpstr>Selectarea Soiurilor . . . . Durata zile</vt:lpstr>
      <vt:lpstr>Selectarea Soiurilor - Insecte</vt:lpstr>
      <vt:lpstr>Selectarea Soiurilor . . . . Erbicide</vt:lpstr>
      <vt:lpstr>Selectarea soiurilor . .  Furajer sau grăunțe</vt:lpstr>
      <vt:lpstr>Selectarea soiurilor . . . Ofensivă/Defensivă</vt:lpstr>
      <vt:lpstr>Selectarea soiurilor . . . . Alte caracteristici </vt:lpstr>
      <vt:lpstr>Selectarea soiurilor</vt:lpstr>
      <vt:lpstr>Selectarea soiurilor</vt:lpstr>
      <vt:lpstr>PowerPoint Presentation</vt:lpstr>
      <vt:lpstr>Caracterictici de Semănare</vt:lpstr>
      <vt:lpstr>Dezvoltarea Nodală a Rădăcinii și Adîncimea de Plantare</vt:lpstr>
      <vt:lpstr>Idei pentru Semănat</vt:lpstr>
      <vt:lpstr>Compactarea laterală</vt:lpstr>
      <vt:lpstr>Idei pentru Semănat</vt:lpstr>
      <vt:lpstr>PowerPoint Presentation</vt:lpstr>
      <vt:lpstr>Cerințe Nutritive</vt:lpstr>
      <vt:lpstr>Cerințe Nutritive</vt:lpstr>
      <vt:lpstr>Cerințe Nutritive pentru Porumb pentru o recoltă planificată de 10 t/ha</vt:lpstr>
      <vt:lpstr>Bălegarul – O resursă valoroasă!</vt:lpstr>
      <vt:lpstr>Cît bălegar folosim în SUA</vt:lpstr>
      <vt:lpstr>Controlul buruienilor</vt:lpstr>
      <vt:lpstr>Controlul buruienilor</vt:lpstr>
      <vt:lpstr>Controlul buruienilor</vt:lpstr>
      <vt:lpstr>Controlul buruienilor</vt:lpstr>
      <vt:lpstr>Controlul buruienilor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Growing Corn</dc:title>
  <dc:creator>Leland Miller</dc:creator>
  <cp:lastModifiedBy>Leslie Yoder</cp:lastModifiedBy>
  <cp:revision>54</cp:revision>
  <dcterms:created xsi:type="dcterms:W3CDTF">2015-01-14T21:03:44Z</dcterms:created>
  <dcterms:modified xsi:type="dcterms:W3CDTF">2015-02-23T08:35:17Z</dcterms:modified>
</cp:coreProperties>
</file>